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94" r:id="rId4"/>
    <p:sldId id="302" r:id="rId5"/>
    <p:sldId id="296" r:id="rId6"/>
    <p:sldId id="295" r:id="rId7"/>
    <p:sldId id="303" r:id="rId8"/>
    <p:sldId id="293" r:id="rId9"/>
    <p:sldId id="299" r:id="rId10"/>
    <p:sldId id="292" r:id="rId11"/>
    <p:sldId id="289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1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248E37E2-A772-4FD8-AD79-855028CDBFF5}"/>
    <pc:docChg chg="undo custSel addSld delSld modSld sldOrd">
      <pc:chgData name="Siniša ᵀᴴᴱ ᴼᴿᴵᴳᴵᴻᴬᴸ Wolfenstein" userId="215f646470bc261a" providerId="LiveId" clId="{248E37E2-A772-4FD8-AD79-855028CDBFF5}" dt="2021-02-19T13:07:03.610" v="2122"/>
      <pc:docMkLst>
        <pc:docMk/>
      </pc:docMkLst>
      <pc:sldChg chg="modSp">
        <pc:chgData name="Siniša ᵀᴴᴱ ᴼᴿᴵᴳᴵᴻᴬᴸ Wolfenstein" userId="215f646470bc261a" providerId="LiveId" clId="{248E37E2-A772-4FD8-AD79-855028CDBFF5}" dt="2021-02-19T11:57:23.968" v="24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248E37E2-A772-4FD8-AD79-855028CDBFF5}" dt="2021-02-19T11:57:20.159" v="23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248E37E2-A772-4FD8-AD79-855028CDBFF5}" dt="2021-02-19T11:57:23.968" v="24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modAnim">
        <pc:chgData name="Siniša ᵀᴴᴱ ᴼᴿᴵᴳᴵᴻᴬᴸ Wolfenstein" userId="215f646470bc261a" providerId="LiveId" clId="{248E37E2-A772-4FD8-AD79-855028CDBFF5}" dt="2021-02-19T12:31:35.864" v="1323" actId="20577"/>
        <pc:sldMkLst>
          <pc:docMk/>
          <pc:sldMk cId="1067701834" sldId="261"/>
        </pc:sldMkLst>
        <pc:spChg chg="mod">
          <ac:chgData name="Siniša ᵀᴴᴱ ᴼᴿᴵᴳᴵᴻᴬᴸ Wolfenstein" userId="215f646470bc261a" providerId="LiveId" clId="{248E37E2-A772-4FD8-AD79-855028CDBFF5}" dt="2021-02-19T12:22:15.602" v="915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ᵀᴴᴱ ᴼᴿᴵᴳᴵᴻᴬᴸ Wolfenstein" userId="215f646470bc261a" providerId="LiveId" clId="{248E37E2-A772-4FD8-AD79-855028CDBFF5}" dt="2021-02-19T12:23:12.291" v="967" actId="20577"/>
          <ac:spMkLst>
            <pc:docMk/>
            <pc:sldMk cId="1067701834" sldId="261"/>
            <ac:spMk id="5" creationId="{718FF3D2-6816-42B0-822B-02DA9A789822}"/>
          </ac:spMkLst>
        </pc:spChg>
        <pc:spChg chg="add mod">
          <ac:chgData name="Siniša ᵀᴴᴱ ᴼᴿᴵᴳᴵᴻᴬᴸ Wolfenstein" userId="215f646470bc261a" providerId="LiveId" clId="{248E37E2-A772-4FD8-AD79-855028CDBFF5}" dt="2021-02-19T12:25:08.243" v="1054" actId="20577"/>
          <ac:spMkLst>
            <pc:docMk/>
            <pc:sldMk cId="1067701834" sldId="261"/>
            <ac:spMk id="7" creationId="{F7F35ACC-185E-41AD-8106-991408FB0D15}"/>
          </ac:spMkLst>
        </pc:spChg>
        <pc:spChg chg="mod">
          <ac:chgData name="Siniša ᵀᴴᴱ ᴼᴿᴵᴳᴵᴻᴬᴸ Wolfenstein" userId="215f646470bc261a" providerId="LiveId" clId="{248E37E2-A772-4FD8-AD79-855028CDBFF5}" dt="2021-02-19T12:24:38.389" v="1027" actId="1036"/>
          <ac:spMkLst>
            <pc:docMk/>
            <pc:sldMk cId="1067701834" sldId="261"/>
            <ac:spMk id="8" creationId="{34A0AB61-D9FD-4045-BF7C-428C51964632}"/>
          </ac:spMkLst>
        </pc:spChg>
        <pc:spChg chg="add del mod">
          <ac:chgData name="Siniša ᵀᴴᴱ ᴼᴿᴵᴳᴵᴻᴬᴸ Wolfenstein" userId="215f646470bc261a" providerId="LiveId" clId="{248E37E2-A772-4FD8-AD79-855028CDBFF5}" dt="2021-02-19T12:25:28.265" v="1060"/>
          <ac:spMkLst>
            <pc:docMk/>
            <pc:sldMk cId="1067701834" sldId="261"/>
            <ac:spMk id="9" creationId="{24091495-18FB-4D7C-8E39-43FA5F84CD14}"/>
          </ac:spMkLst>
        </pc:spChg>
        <pc:spChg chg="add del">
          <ac:chgData name="Siniša ᵀᴴᴱ ᴼᴿᴵᴳᴵᴻᴬᴸ Wolfenstein" userId="215f646470bc261a" providerId="LiveId" clId="{248E37E2-A772-4FD8-AD79-855028CDBFF5}" dt="2021-02-19T12:25:25.060" v="1058"/>
          <ac:spMkLst>
            <pc:docMk/>
            <pc:sldMk cId="1067701834" sldId="261"/>
            <ac:spMk id="10" creationId="{882012E8-559D-4A7A-A4E9-F5D6B1D20291}"/>
          </ac:spMkLst>
        </pc:spChg>
        <pc:spChg chg="add mod">
          <ac:chgData name="Siniša ᵀᴴᴱ ᴼᴿᴵᴳᴵᴻᴬᴸ Wolfenstein" userId="215f646470bc261a" providerId="LiveId" clId="{248E37E2-A772-4FD8-AD79-855028CDBFF5}" dt="2021-02-19T12:30:19.787" v="1252" actId="20577"/>
          <ac:spMkLst>
            <pc:docMk/>
            <pc:sldMk cId="1067701834" sldId="261"/>
            <ac:spMk id="11" creationId="{49998313-A206-4FBF-ADE6-452626A8D4EE}"/>
          </ac:spMkLst>
        </pc:spChg>
        <pc:spChg chg="add mod">
          <ac:chgData name="Siniša ᵀᴴᴱ ᴼᴿᴵᴳᴵᴻᴬᴸ Wolfenstein" userId="215f646470bc261a" providerId="LiveId" clId="{248E37E2-A772-4FD8-AD79-855028CDBFF5}" dt="2021-02-19T12:30:27.657" v="1259" actId="20577"/>
          <ac:spMkLst>
            <pc:docMk/>
            <pc:sldMk cId="1067701834" sldId="261"/>
            <ac:spMk id="12" creationId="{4382B8BE-2E6E-40B5-9D17-F3192F0C28F4}"/>
          </ac:spMkLst>
        </pc:spChg>
        <pc:spChg chg="add mod">
          <ac:chgData name="Siniša ᵀᴴᴱ ᴼᴿᴵᴳᴵᴻᴬᴸ Wolfenstein" userId="215f646470bc261a" providerId="LiveId" clId="{248E37E2-A772-4FD8-AD79-855028CDBFF5}" dt="2021-02-19T12:30:37.134" v="1273" actId="20577"/>
          <ac:spMkLst>
            <pc:docMk/>
            <pc:sldMk cId="1067701834" sldId="261"/>
            <ac:spMk id="13" creationId="{C944FF76-8750-45D2-B928-8A8D681DB8BC}"/>
          </ac:spMkLst>
        </pc:spChg>
        <pc:spChg chg="add mod">
          <ac:chgData name="Siniša ᵀᴴᴱ ᴼᴿᴵᴳᴵᴻᴬᴸ Wolfenstein" userId="215f646470bc261a" providerId="LiveId" clId="{248E37E2-A772-4FD8-AD79-855028CDBFF5}" dt="2021-02-19T12:30:54.544" v="1290" actId="20577"/>
          <ac:spMkLst>
            <pc:docMk/>
            <pc:sldMk cId="1067701834" sldId="261"/>
            <ac:spMk id="14" creationId="{2906E52B-7480-467E-B68E-C377F573F79D}"/>
          </ac:spMkLst>
        </pc:spChg>
        <pc:spChg chg="add mod">
          <ac:chgData name="Siniša ᵀᴴᴱ ᴼᴿᴵᴳᴵᴻᴬᴸ Wolfenstein" userId="215f646470bc261a" providerId="LiveId" clId="{248E37E2-A772-4FD8-AD79-855028CDBFF5}" dt="2021-02-19T12:31:14.996" v="1304" actId="20577"/>
          <ac:spMkLst>
            <pc:docMk/>
            <pc:sldMk cId="1067701834" sldId="261"/>
            <ac:spMk id="15" creationId="{2C65EF49-6A03-48FC-B47F-F5FD8AE31CC4}"/>
          </ac:spMkLst>
        </pc:spChg>
        <pc:spChg chg="add mod">
          <ac:chgData name="Siniša ᵀᴴᴱ ᴼᴿᴵᴳᴵᴻᴬᴸ Wolfenstein" userId="215f646470bc261a" providerId="LiveId" clId="{248E37E2-A772-4FD8-AD79-855028CDBFF5}" dt="2021-02-19T12:31:35.864" v="1323" actId="20577"/>
          <ac:spMkLst>
            <pc:docMk/>
            <pc:sldMk cId="1067701834" sldId="261"/>
            <ac:spMk id="16" creationId="{1DEBD4D3-6DE2-4403-8F39-D552842E7BBF}"/>
          </ac:spMkLst>
        </pc:spChg>
        <pc:picChg chg="mod">
          <ac:chgData name="Siniša ᵀᴴᴱ ᴼᴿᴵᴳᴵᴻᴬᴸ Wolfenstein" userId="215f646470bc261a" providerId="LiveId" clId="{248E37E2-A772-4FD8-AD79-855028CDBFF5}" dt="2021-02-19T12:21:59.590" v="912" actId="1482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248E37E2-A772-4FD8-AD79-855028CDBFF5}" dt="2021-02-19T12:23:33.591" v="975" actId="1076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ᵀᴴᴱ ᴼᴿᴵᴳᴵᴻᴬᴸ Wolfenstein" userId="215f646470bc261a" providerId="LiveId" clId="{248E37E2-A772-4FD8-AD79-855028CDBFF5}" dt="2021-02-19T12:05:57.990" v="99" actId="14100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248E37E2-A772-4FD8-AD79-855028CDBFF5}" dt="2021-02-19T11:59:35.556" v="92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248E37E2-A772-4FD8-AD79-855028CDBFF5}" dt="2021-02-19T11:59:21.421" v="90" actId="14100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248E37E2-A772-4FD8-AD79-855028CDBFF5}" dt="2021-02-19T11:59:47.651" v="96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05:57.990" v="99" actId="14100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248E37E2-A772-4FD8-AD79-855028CDBFF5}" dt="2021-02-19T12:11:09.684" v="472" actId="1038"/>
        <pc:sldMkLst>
          <pc:docMk/>
          <pc:sldMk cId="3963308375" sldId="289"/>
        </pc:sldMkLst>
        <pc:spChg chg="mod">
          <ac:chgData name="Siniša ᵀᴴᴱ ᴼᴿᴵᴳᴵᴻᴬᴸ Wolfenstein" userId="215f646470bc261a" providerId="LiveId" clId="{248E37E2-A772-4FD8-AD79-855028CDBFF5}" dt="2021-02-19T12:10:58.528" v="460" actId="1076"/>
          <ac:spMkLst>
            <pc:docMk/>
            <pc:sldMk cId="3963308375" sldId="289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248E37E2-A772-4FD8-AD79-855028CDBFF5}" dt="2021-02-19T12:10:51.183" v="459" actId="20577"/>
          <ac:spMkLst>
            <pc:docMk/>
            <pc:sldMk cId="3963308375" sldId="28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11:09.684" v="472" actId="1038"/>
          <ac:picMkLst>
            <pc:docMk/>
            <pc:sldMk cId="3963308375" sldId="28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248E37E2-A772-4FD8-AD79-855028CDBFF5}" dt="2021-02-19T12:06:15.315" v="103" actId="14100"/>
          <ac:picMkLst>
            <pc:docMk/>
            <pc:sldMk cId="3963308375" sldId="289"/>
            <ac:picMk id="4" creationId="{1B2619D9-4F98-4A11-8FFE-57C7EB1F529A}"/>
          </ac:picMkLst>
        </pc:picChg>
      </pc:sldChg>
      <pc:sldChg chg="modSp modAnim">
        <pc:chgData name="Siniša ᵀᴴᴱ ᴼᴿᴵᴳᴵᴻᴬᴸ Wolfenstein" userId="215f646470bc261a" providerId="LiveId" clId="{248E37E2-A772-4FD8-AD79-855028CDBFF5}" dt="2021-02-19T12:17:44.333" v="842" actId="1076"/>
        <pc:sldMkLst>
          <pc:docMk/>
          <pc:sldMk cId="1236318662" sldId="292"/>
        </pc:sldMkLst>
        <pc:spChg chg="mod">
          <ac:chgData name="Siniša ᵀᴴᴱ ᴼᴿᴵᴳᴵᴻᴬᴸ Wolfenstein" userId="215f646470bc261a" providerId="LiveId" clId="{248E37E2-A772-4FD8-AD79-855028CDBFF5}" dt="2021-02-19T12:17:37.922" v="840" actId="1076"/>
          <ac:spMkLst>
            <pc:docMk/>
            <pc:sldMk cId="1236318662" sldId="29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248E37E2-A772-4FD8-AD79-855028CDBFF5}" dt="2021-02-19T12:17:44.333" v="842" actId="1076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17:39.533" v="841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248E37E2-A772-4FD8-AD79-855028CDBFF5}" dt="2021-02-19T12:06:33.256" v="109" actId="14100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248E37E2-A772-4FD8-AD79-855028CDBFF5}" dt="2021-02-19T12:18:57.737" v="911" actId="1035"/>
        <pc:sldMkLst>
          <pc:docMk/>
          <pc:sldMk cId="3772707989" sldId="293"/>
        </pc:sldMkLst>
        <pc:spChg chg="mod">
          <ac:chgData name="Siniša ᵀᴴᴱ ᴼᴿᴵᴳᴵᴻᴬᴸ Wolfenstein" userId="215f646470bc261a" providerId="LiveId" clId="{248E37E2-A772-4FD8-AD79-855028CDBFF5}" dt="2021-02-19T12:18:48.503" v="891" actId="14100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248E37E2-A772-4FD8-AD79-855028CDBFF5}" dt="2021-02-19T12:18:57.737" v="911" actId="1035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18:57.737" v="911" actId="1035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ᵀᴴᴱ ᴼᴿᴵᴳᴵᴻᴬᴸ Wolfenstein" userId="215f646470bc261a" providerId="LiveId" clId="{248E37E2-A772-4FD8-AD79-855028CDBFF5}" dt="2021-02-19T12:06:45.563" v="112" actId="14100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modSp modAnim">
        <pc:chgData name="Siniša ᵀᴴᴱ ᴼᴿᴵᴳᴵᴻᴬᴸ Wolfenstein" userId="215f646470bc261a" providerId="LiveId" clId="{248E37E2-A772-4FD8-AD79-855028CDBFF5}" dt="2021-02-19T12:29:37.792" v="1233" actId="255"/>
        <pc:sldMkLst>
          <pc:docMk/>
          <pc:sldMk cId="3442932805" sldId="294"/>
        </pc:sldMkLst>
        <pc:spChg chg="mod">
          <ac:chgData name="Siniša ᵀᴴᴱ ᴼᴿᴵᴳᴵᴻᴬᴸ Wolfenstein" userId="215f646470bc261a" providerId="LiveId" clId="{248E37E2-A772-4FD8-AD79-855028CDBFF5}" dt="2021-02-19T12:26:27.669" v="1116" actId="1035"/>
          <ac:spMkLst>
            <pc:docMk/>
            <pc:sldMk cId="3442932805" sldId="294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248E37E2-A772-4FD8-AD79-855028CDBFF5}" dt="2021-02-19T12:26:42.358" v="1126" actId="20577"/>
          <ac:spMkLst>
            <pc:docMk/>
            <pc:sldMk cId="3442932805" sldId="294"/>
            <ac:spMk id="7" creationId="{22B71E86-001E-4A8B-B2C8-33B4A8218C37}"/>
          </ac:spMkLst>
        </pc:spChg>
        <pc:spChg chg="mod">
          <ac:chgData name="Siniša ᵀᴴᴱ ᴼᴿᴵᴳᴵᴻᴬᴸ Wolfenstein" userId="215f646470bc261a" providerId="LiveId" clId="{248E37E2-A772-4FD8-AD79-855028CDBFF5}" dt="2021-02-19T12:26:54.414" v="1133" actId="20577"/>
          <ac:spMkLst>
            <pc:docMk/>
            <pc:sldMk cId="3442932805" sldId="294"/>
            <ac:spMk id="8" creationId="{2228B2E6-CFF7-4676-87B7-8FD632D2D184}"/>
          </ac:spMkLst>
        </pc:spChg>
        <pc:spChg chg="mod">
          <ac:chgData name="Siniša ᵀᴴᴱ ᴼᴿᴵᴳᴵᴻᴬᴸ Wolfenstein" userId="215f646470bc261a" providerId="LiveId" clId="{248E37E2-A772-4FD8-AD79-855028CDBFF5}" dt="2021-02-19T12:27:28.317" v="1149" actId="1035"/>
          <ac:spMkLst>
            <pc:docMk/>
            <pc:sldMk cId="3442932805" sldId="294"/>
            <ac:spMk id="9" creationId="{DE9C7F95-D5D5-44AF-994F-977DA6D93ACA}"/>
          </ac:spMkLst>
        </pc:spChg>
        <pc:spChg chg="mod">
          <ac:chgData name="Siniša ᵀᴴᴱ ᴼᴿᴵᴳᴵᴻᴬᴸ Wolfenstein" userId="215f646470bc261a" providerId="LiveId" clId="{248E37E2-A772-4FD8-AD79-855028CDBFF5}" dt="2021-02-19T12:27:58.743" v="1171" actId="255"/>
          <ac:spMkLst>
            <pc:docMk/>
            <pc:sldMk cId="3442932805" sldId="294"/>
            <ac:spMk id="10" creationId="{42962B76-013E-4037-A89B-EDC90DEC5002}"/>
          </ac:spMkLst>
        </pc:spChg>
        <pc:spChg chg="mod">
          <ac:chgData name="Siniša ᵀᴴᴱ ᴼᴿᴵᴳᴵᴻᴬᴸ Wolfenstein" userId="215f646470bc261a" providerId="LiveId" clId="{248E37E2-A772-4FD8-AD79-855028CDBFF5}" dt="2021-02-19T12:28:07.356" v="1179" actId="20577"/>
          <ac:spMkLst>
            <pc:docMk/>
            <pc:sldMk cId="3442932805" sldId="294"/>
            <ac:spMk id="11" creationId="{591FFA9B-852A-4B70-B40F-1AEFA8E97741}"/>
          </ac:spMkLst>
        </pc:spChg>
        <pc:spChg chg="mod">
          <ac:chgData name="Siniša ᵀᴴᴱ ᴼᴿᴵᴳᴵᴻᴬᴸ Wolfenstein" userId="215f646470bc261a" providerId="LiveId" clId="{248E37E2-A772-4FD8-AD79-855028CDBFF5}" dt="2021-02-19T12:28:21.447" v="1188" actId="20577"/>
          <ac:spMkLst>
            <pc:docMk/>
            <pc:sldMk cId="3442932805" sldId="294"/>
            <ac:spMk id="12" creationId="{714E494A-1349-4C22-BE6B-67A52A0450F3}"/>
          </ac:spMkLst>
        </pc:spChg>
        <pc:spChg chg="add mod">
          <ac:chgData name="Siniša ᵀᴴᴱ ᴼᴿᴵᴳᴵᴻᴬᴸ Wolfenstein" userId="215f646470bc261a" providerId="LiveId" clId="{248E37E2-A772-4FD8-AD79-855028CDBFF5}" dt="2021-02-19T12:28:51.374" v="1198" actId="14100"/>
          <ac:spMkLst>
            <pc:docMk/>
            <pc:sldMk cId="3442932805" sldId="294"/>
            <ac:spMk id="13" creationId="{59EB26F8-E218-4284-A4F6-E3D2F09CFB9B}"/>
          </ac:spMkLst>
        </pc:spChg>
        <pc:spChg chg="add mod">
          <ac:chgData name="Siniša ᵀᴴᴱ ᴼᴿᴵᴳᴵᴻᴬᴸ Wolfenstein" userId="215f646470bc261a" providerId="LiveId" clId="{248E37E2-A772-4FD8-AD79-855028CDBFF5}" dt="2021-02-19T12:29:00.710" v="1208" actId="20577"/>
          <ac:spMkLst>
            <pc:docMk/>
            <pc:sldMk cId="3442932805" sldId="294"/>
            <ac:spMk id="14" creationId="{9C1A91B7-D98C-413A-BDA9-39F324523E25}"/>
          </ac:spMkLst>
        </pc:spChg>
        <pc:spChg chg="add mod">
          <ac:chgData name="Siniša ᵀᴴᴱ ᴼᴿᴵᴳᴵᴻᴬᴸ Wolfenstein" userId="215f646470bc261a" providerId="LiveId" clId="{248E37E2-A772-4FD8-AD79-855028CDBFF5}" dt="2021-02-19T12:29:37.792" v="1233" actId="255"/>
          <ac:spMkLst>
            <pc:docMk/>
            <pc:sldMk cId="3442932805" sldId="294"/>
            <ac:spMk id="15" creationId="{B90629F3-02B6-45C4-9520-9C312D1B6C73}"/>
          </ac:spMkLst>
        </pc:spChg>
        <pc:picChg chg="mod">
          <ac:chgData name="Siniša ᵀᴴᴱ ᴼᴿᴵᴳᴵᴻᴬᴸ Wolfenstein" userId="215f646470bc261a" providerId="LiveId" clId="{248E37E2-A772-4FD8-AD79-855028CDBFF5}" dt="2021-02-19T12:22:04.443" v="913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248E37E2-A772-4FD8-AD79-855028CDBFF5}" dt="2021-02-19T12:26:04.653" v="1065" actId="14100"/>
          <ac:picMkLst>
            <pc:docMk/>
            <pc:sldMk cId="3442932805" sldId="294"/>
            <ac:picMk id="6" creationId="{D255B4FC-89B0-4357-9C41-9F0792D7E4FD}"/>
          </ac:picMkLst>
        </pc:picChg>
      </pc:sldChg>
      <pc:sldChg chg="addSp delSp modSp ord delAnim modAnim">
        <pc:chgData name="Siniša ᵀᴴᴱ ᴼᴿᴵᴳᴵᴻᴬᴸ Wolfenstein" userId="215f646470bc261a" providerId="LiveId" clId="{248E37E2-A772-4FD8-AD79-855028CDBFF5}" dt="2021-02-19T12:59:29.374" v="1861" actId="20577"/>
        <pc:sldMkLst>
          <pc:docMk/>
          <pc:sldMk cId="3450281488" sldId="295"/>
        </pc:sldMkLst>
        <pc:spChg chg="mod">
          <ac:chgData name="Siniša ᵀᴴᴱ ᴼᴿᴵᴳᴵᴻᴬᴸ Wolfenstein" userId="215f646470bc261a" providerId="LiveId" clId="{248E37E2-A772-4FD8-AD79-855028CDBFF5}" dt="2021-02-19T12:52:19.255" v="1656" actId="20577"/>
          <ac:spMkLst>
            <pc:docMk/>
            <pc:sldMk cId="3450281488" sldId="295"/>
            <ac:spMk id="5" creationId="{718FF3D2-6816-42B0-822B-02DA9A789822}"/>
          </ac:spMkLst>
        </pc:spChg>
        <pc:spChg chg="add mod">
          <ac:chgData name="Siniša ᵀᴴᴱ ᴼᴿᴵᴳᴵᴻᴬᴸ Wolfenstein" userId="215f646470bc261a" providerId="LiveId" clId="{248E37E2-A772-4FD8-AD79-855028CDBFF5}" dt="2021-02-19T12:54:07.046" v="1722" actId="20577"/>
          <ac:spMkLst>
            <pc:docMk/>
            <pc:sldMk cId="3450281488" sldId="295"/>
            <ac:spMk id="11" creationId="{DDEFC204-CF66-4140-AB4E-6740119F9158}"/>
          </ac:spMkLst>
        </pc:spChg>
        <pc:spChg chg="add mod">
          <ac:chgData name="Siniša ᵀᴴᴱ ᴼᴿᴵᴳᴵᴻᴬᴸ Wolfenstein" userId="215f646470bc261a" providerId="LiveId" clId="{248E37E2-A772-4FD8-AD79-855028CDBFF5}" dt="2021-02-19T12:54:45.813" v="1727"/>
          <ac:spMkLst>
            <pc:docMk/>
            <pc:sldMk cId="3450281488" sldId="295"/>
            <ac:spMk id="12" creationId="{AA8958AE-BA85-49F4-85E1-A13B17609857}"/>
          </ac:spMkLst>
        </pc:spChg>
        <pc:spChg chg="add mod">
          <ac:chgData name="Siniša ᵀᴴᴱ ᴼᴿᴵᴳᴵᴻᴬᴸ Wolfenstein" userId="215f646470bc261a" providerId="LiveId" clId="{248E37E2-A772-4FD8-AD79-855028CDBFF5}" dt="2021-02-19T12:55:00.674" v="1728"/>
          <ac:spMkLst>
            <pc:docMk/>
            <pc:sldMk cId="3450281488" sldId="295"/>
            <ac:spMk id="13" creationId="{3455752D-B25E-4605-9EAB-751AD8414F16}"/>
          </ac:spMkLst>
        </pc:spChg>
        <pc:spChg chg="add mod">
          <ac:chgData name="Siniša ᵀᴴᴱ ᴼᴿᴵᴳᴵᴻᴬᴸ Wolfenstein" userId="215f646470bc261a" providerId="LiveId" clId="{248E37E2-A772-4FD8-AD79-855028CDBFF5}" dt="2021-02-19T12:58:52.295" v="1838" actId="20577"/>
          <ac:spMkLst>
            <pc:docMk/>
            <pc:sldMk cId="3450281488" sldId="295"/>
            <ac:spMk id="15" creationId="{869F6107-A43F-4D85-8F02-1B2888AD1A28}"/>
          </ac:spMkLst>
        </pc:spChg>
        <pc:spChg chg="add mod">
          <ac:chgData name="Siniša ᵀᴴᴱ ᴼᴿᴵᴳᴵᴻᴬᴸ Wolfenstein" userId="215f646470bc261a" providerId="LiveId" clId="{248E37E2-A772-4FD8-AD79-855028CDBFF5}" dt="2021-02-19T12:59:29.374" v="1861" actId="20577"/>
          <ac:spMkLst>
            <pc:docMk/>
            <pc:sldMk cId="3450281488" sldId="295"/>
            <ac:spMk id="16" creationId="{14D6C85C-3843-46EB-9AF0-7036BFA0086B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18" creationId="{A94F7519-2D57-44B6-99A0-5E71AC35F48D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19" creationId="{D89AB20C-EDB7-40DB-B220-B62BAB05DD52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20" creationId="{88C82048-8856-4779-8E33-7D82308FC451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21" creationId="{0FFCB2AD-CB35-47C7-B7D3-77ADCA67C58C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22" creationId="{161C1763-41BA-48B4-BA70-7A1EE555653D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23" creationId="{AEAB6ABB-9C41-47EE-824F-82BAB1B21DC6}"/>
          </ac:spMkLst>
        </pc:spChg>
        <pc:picChg chg="add mod">
          <ac:chgData name="Siniša ᵀᴴᴱ ᴼᴿᴵᴳᴵᴻᴬᴸ Wolfenstein" userId="215f646470bc261a" providerId="LiveId" clId="{248E37E2-A772-4FD8-AD79-855028CDBFF5}" dt="2021-02-19T12:57:58.398" v="1735" actId="14100"/>
          <ac:picMkLst>
            <pc:docMk/>
            <pc:sldMk cId="3450281488" sldId="295"/>
            <ac:picMk id="2" creationId="{46576A4E-E246-4E9A-8CC2-69C8F8A7CF69}"/>
          </ac:picMkLst>
        </pc:picChg>
        <pc:picChg chg="mod">
          <ac:chgData name="Siniša ᵀᴴᴱ ᴼᴿᴵᴳᴵᴻᴬᴸ Wolfenstein" userId="215f646470bc261a" providerId="LiveId" clId="{248E37E2-A772-4FD8-AD79-855028CDBFF5}" dt="2021-02-19T12:45:01.705" v="1326" actId="14826"/>
          <ac:picMkLst>
            <pc:docMk/>
            <pc:sldMk cId="3450281488" sldId="295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248E37E2-A772-4FD8-AD79-855028CDBFF5}" dt="2021-02-19T12:53:03.757" v="1661" actId="1076"/>
          <ac:picMkLst>
            <pc:docMk/>
            <pc:sldMk cId="3450281488" sldId="295"/>
            <ac:picMk id="6" creationId="{D255B4FC-89B0-4357-9C41-9F0792D7E4FD}"/>
          </ac:picMkLst>
        </pc:picChg>
      </pc:sldChg>
      <pc:sldChg chg="addSp delSp modSp delAnim modAnim">
        <pc:chgData name="Siniša ᵀᴴᴱ ᴼᴿᴵᴳᴵᴻᴬᴸ Wolfenstein" userId="215f646470bc261a" providerId="LiveId" clId="{248E37E2-A772-4FD8-AD79-855028CDBFF5}" dt="2021-02-19T13:07:03.610" v="2122"/>
        <pc:sldMkLst>
          <pc:docMk/>
          <pc:sldMk cId="821422838" sldId="296"/>
        </pc:sldMkLst>
        <pc:spChg chg="mod">
          <ac:chgData name="Siniša ᵀᴴᴱ ᴼᴿᴵᴳᴵᴻᴬᴸ Wolfenstein" userId="215f646470bc261a" providerId="LiveId" clId="{248E37E2-A772-4FD8-AD79-855028CDBFF5}" dt="2021-02-19T12:47:05.295" v="1508" actId="1076"/>
          <ac:spMkLst>
            <pc:docMk/>
            <pc:sldMk cId="821422838" sldId="296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248E37E2-A772-4FD8-AD79-855028CDBFF5}" dt="2021-02-19T12:47:25.628" v="1512" actId="1076"/>
          <ac:spMkLst>
            <pc:docMk/>
            <pc:sldMk cId="821422838" sldId="296"/>
            <ac:spMk id="7" creationId="{22B71E86-001E-4A8B-B2C8-33B4A8218C37}"/>
          </ac:spMkLst>
        </pc:spChg>
        <pc:spChg chg="mod">
          <ac:chgData name="Siniša ᵀᴴᴱ ᴼᴿᴵᴳᴵᴻᴬᴸ Wolfenstein" userId="215f646470bc261a" providerId="LiveId" clId="{248E37E2-A772-4FD8-AD79-855028CDBFF5}" dt="2021-02-19T12:48:25.843" v="1531" actId="1076"/>
          <ac:spMkLst>
            <pc:docMk/>
            <pc:sldMk cId="821422838" sldId="296"/>
            <ac:spMk id="8" creationId="{5457CEF9-8878-439F-99C9-9A5C7A886E19}"/>
          </ac:spMkLst>
        </pc:spChg>
        <pc:spChg chg="mod">
          <ac:chgData name="Siniša ᵀᴴᴱ ᴼᴿᴵᴳᴵᴻᴬᴸ Wolfenstein" userId="215f646470bc261a" providerId="LiveId" clId="{248E37E2-A772-4FD8-AD79-855028CDBFF5}" dt="2021-02-19T12:47:54.899" v="1517" actId="14100"/>
          <ac:spMkLst>
            <pc:docMk/>
            <pc:sldMk cId="821422838" sldId="296"/>
            <ac:spMk id="9" creationId="{86778BFE-A304-47EF-AC2E-4EDB7550DD18}"/>
          </ac:spMkLst>
        </pc:spChg>
        <pc:spChg chg="mod">
          <ac:chgData name="Siniša ᵀᴴᴱ ᴼᴿᴵᴳᴵᴻᴬᴸ Wolfenstein" userId="215f646470bc261a" providerId="LiveId" clId="{248E37E2-A772-4FD8-AD79-855028CDBFF5}" dt="2021-02-19T12:48:10.248" v="1528" actId="14100"/>
          <ac:spMkLst>
            <pc:docMk/>
            <pc:sldMk cId="821422838" sldId="296"/>
            <ac:spMk id="10" creationId="{1C65448F-32D4-4F50-81C6-50F0F5F6709C}"/>
          </ac:spMkLst>
        </pc:spChg>
        <pc:spChg chg="mod">
          <ac:chgData name="Siniša ᵀᴴᴱ ᴼᴿᴵᴳᴵᴻᴬᴸ Wolfenstein" userId="215f646470bc261a" providerId="LiveId" clId="{248E37E2-A772-4FD8-AD79-855028CDBFF5}" dt="2021-02-19T12:48:34.412" v="1535" actId="20577"/>
          <ac:spMkLst>
            <pc:docMk/>
            <pc:sldMk cId="821422838" sldId="296"/>
            <ac:spMk id="11" creationId="{16CC1BCE-8301-4577-AC9D-B7F3D01CA385}"/>
          </ac:spMkLst>
        </pc:spChg>
        <pc:spChg chg="del mod">
          <ac:chgData name="Siniša ᵀᴴᴱ ᴼᴿᴵᴳᴵᴻᴬᴸ Wolfenstein" userId="215f646470bc261a" providerId="LiveId" clId="{248E37E2-A772-4FD8-AD79-855028CDBFF5}" dt="2021-02-19T12:49:04.362" v="1545" actId="478"/>
          <ac:spMkLst>
            <pc:docMk/>
            <pc:sldMk cId="821422838" sldId="296"/>
            <ac:spMk id="12" creationId="{4BF51F9E-F6FB-4A00-9C9A-D44C6A6F42F7}"/>
          </ac:spMkLst>
        </pc:spChg>
        <pc:spChg chg="del">
          <ac:chgData name="Siniša ᵀᴴᴱ ᴼᴿᴵᴳᴵᴻᴬᴸ Wolfenstein" userId="215f646470bc261a" providerId="LiveId" clId="{248E37E2-A772-4FD8-AD79-855028CDBFF5}" dt="2021-02-19T12:49:06.251" v="1546" actId="478"/>
          <ac:spMkLst>
            <pc:docMk/>
            <pc:sldMk cId="821422838" sldId="296"/>
            <ac:spMk id="13" creationId="{DB19F3E7-C480-47BA-8D45-D1768C25CE60}"/>
          </ac:spMkLst>
        </pc:spChg>
        <pc:spChg chg="del">
          <ac:chgData name="Siniša ᵀᴴᴱ ᴼᴿᴵᴳᴵᴻᴬᴸ Wolfenstein" userId="215f646470bc261a" providerId="LiveId" clId="{248E37E2-A772-4FD8-AD79-855028CDBFF5}" dt="2021-02-19T12:49:08.520" v="1547" actId="478"/>
          <ac:spMkLst>
            <pc:docMk/>
            <pc:sldMk cId="821422838" sldId="296"/>
            <ac:spMk id="14" creationId="{A7AC4270-E51A-4252-9ECF-974AE3152782}"/>
          </ac:spMkLst>
        </pc:spChg>
        <pc:spChg chg="del">
          <ac:chgData name="Siniša ᵀᴴᴱ ᴼᴿᴵᴳᴵᴻᴬᴸ Wolfenstein" userId="215f646470bc261a" providerId="LiveId" clId="{248E37E2-A772-4FD8-AD79-855028CDBFF5}" dt="2021-02-19T12:49:08.520" v="1547" actId="478"/>
          <ac:spMkLst>
            <pc:docMk/>
            <pc:sldMk cId="821422838" sldId="296"/>
            <ac:spMk id="15" creationId="{63306C58-4563-4443-A898-D5E13F9D7B83}"/>
          </ac:spMkLst>
        </pc:spChg>
        <pc:spChg chg="add mod">
          <ac:chgData name="Siniša ᵀᴴᴱ ᴼᴿᴵᴳᴵᴻᴬᴸ Wolfenstein" userId="215f646470bc261a" providerId="LiveId" clId="{248E37E2-A772-4FD8-AD79-855028CDBFF5}" dt="2021-02-19T12:48:22.546" v="1530" actId="1076"/>
          <ac:spMkLst>
            <pc:docMk/>
            <pc:sldMk cId="821422838" sldId="296"/>
            <ac:spMk id="16" creationId="{2580069C-BC40-4CD0-A5A1-5C6E03DAEC68}"/>
          </ac:spMkLst>
        </pc:spChg>
        <pc:spChg chg="del">
          <ac:chgData name="Siniša ᵀᴴᴱ ᴼᴿᴵᴳᴵᴻᴬᴸ Wolfenstein" userId="215f646470bc261a" providerId="LiveId" clId="{248E37E2-A772-4FD8-AD79-855028CDBFF5}" dt="2021-02-19T12:49:08.520" v="1547" actId="478"/>
          <ac:spMkLst>
            <pc:docMk/>
            <pc:sldMk cId="821422838" sldId="296"/>
            <ac:spMk id="17" creationId="{5C8DB890-CB80-439A-B309-13C58AC6BCB3}"/>
          </ac:spMkLst>
        </pc:spChg>
        <pc:spChg chg="add mod">
          <ac:chgData name="Siniša ᵀᴴᴱ ᴼᴿᴵᴳᴵᴻᴬᴸ Wolfenstein" userId="215f646470bc261a" providerId="LiveId" clId="{248E37E2-A772-4FD8-AD79-855028CDBFF5}" dt="2021-02-19T12:48:46.270" v="1541" actId="1076"/>
          <ac:spMkLst>
            <pc:docMk/>
            <pc:sldMk cId="821422838" sldId="296"/>
            <ac:spMk id="18" creationId="{07C78270-810E-4786-8DA9-8636856A568F}"/>
          </ac:spMkLst>
        </pc:spChg>
        <pc:spChg chg="add mod">
          <ac:chgData name="Siniša ᵀᴴᴱ ᴼᴿᴵᴳᴵᴻᴬᴸ Wolfenstein" userId="215f646470bc261a" providerId="LiveId" clId="{248E37E2-A772-4FD8-AD79-855028CDBFF5}" dt="2021-02-19T12:48:51.946" v="1543" actId="1076"/>
          <ac:spMkLst>
            <pc:docMk/>
            <pc:sldMk cId="821422838" sldId="296"/>
            <ac:spMk id="19" creationId="{6F1CA66B-D66B-4602-980E-7736309C7E61}"/>
          </ac:spMkLst>
        </pc:spChg>
        <pc:spChg chg="add mod">
          <ac:chgData name="Siniša ᵀᴴᴱ ᴼᴿᴵᴳᴵᴻᴬᴸ Wolfenstein" userId="215f646470bc261a" providerId="LiveId" clId="{248E37E2-A772-4FD8-AD79-855028CDBFF5}" dt="2021-02-19T12:49:26.206" v="1556" actId="20577"/>
          <ac:spMkLst>
            <pc:docMk/>
            <pc:sldMk cId="821422838" sldId="296"/>
            <ac:spMk id="20" creationId="{2A44B5B2-B1D3-4AE4-927B-9C6BFD5480A8}"/>
          </ac:spMkLst>
        </pc:spChg>
        <pc:spChg chg="add mod">
          <ac:chgData name="Siniša ᵀᴴᴱ ᴼᴿᴵᴳᴵᴻᴬᴸ Wolfenstein" userId="215f646470bc261a" providerId="LiveId" clId="{248E37E2-A772-4FD8-AD79-855028CDBFF5}" dt="2021-02-19T12:49:32.181" v="1558" actId="1076"/>
          <ac:spMkLst>
            <pc:docMk/>
            <pc:sldMk cId="821422838" sldId="296"/>
            <ac:spMk id="21" creationId="{01A13D8A-7C69-4C71-8445-C7815DEA107D}"/>
          </ac:spMkLst>
        </pc:spChg>
        <pc:spChg chg="add mod">
          <ac:chgData name="Siniša ᵀᴴᴱ ᴼᴿᴵᴳᴵᴻᴬᴸ Wolfenstein" userId="215f646470bc261a" providerId="LiveId" clId="{248E37E2-A772-4FD8-AD79-855028CDBFF5}" dt="2021-02-19T12:49:36.541" v="1560" actId="1076"/>
          <ac:spMkLst>
            <pc:docMk/>
            <pc:sldMk cId="821422838" sldId="296"/>
            <ac:spMk id="22" creationId="{2CDE4585-995F-4389-937E-D429BBFA4DBE}"/>
          </ac:spMkLst>
        </pc:spChg>
        <pc:spChg chg="add mod">
          <ac:chgData name="Siniša ᵀᴴᴱ ᴼᴿᴵᴳᴵᴻᴬᴸ Wolfenstein" userId="215f646470bc261a" providerId="LiveId" clId="{248E37E2-A772-4FD8-AD79-855028CDBFF5}" dt="2021-02-19T12:49:41.275" v="1562" actId="1076"/>
          <ac:spMkLst>
            <pc:docMk/>
            <pc:sldMk cId="821422838" sldId="296"/>
            <ac:spMk id="23" creationId="{8A3B2CBF-7E8F-4A2B-BDDB-BBF536FCCFAA}"/>
          </ac:spMkLst>
        </pc:spChg>
        <pc:spChg chg="add mod">
          <ac:chgData name="Siniša ᵀᴴᴱ ᴼᴿᴵᴳᴵᴻᴬᴸ Wolfenstein" userId="215f646470bc261a" providerId="LiveId" clId="{248E37E2-A772-4FD8-AD79-855028CDBFF5}" dt="2021-02-19T12:49:45.495" v="1564" actId="1076"/>
          <ac:spMkLst>
            <pc:docMk/>
            <pc:sldMk cId="821422838" sldId="296"/>
            <ac:spMk id="24" creationId="{0F0E54F9-844E-4DD4-980B-BE4E7A1313AE}"/>
          </ac:spMkLst>
        </pc:spChg>
        <pc:spChg chg="add mod">
          <ac:chgData name="Siniša ᵀᴴᴱ ᴼᴿᴵᴳᴵᴻᴬᴸ Wolfenstein" userId="215f646470bc261a" providerId="LiveId" clId="{248E37E2-A772-4FD8-AD79-855028CDBFF5}" dt="2021-02-19T12:49:57.831" v="1566" actId="1076"/>
          <ac:spMkLst>
            <pc:docMk/>
            <pc:sldMk cId="821422838" sldId="296"/>
            <ac:spMk id="25" creationId="{25CD17C6-775C-400D-AF83-D866F091C84A}"/>
          </ac:spMkLst>
        </pc:spChg>
        <pc:spChg chg="add mod">
          <ac:chgData name="Siniša ᵀᴴᴱ ᴼᴿᴵᴳᴵᴻᴬᴸ Wolfenstein" userId="215f646470bc261a" providerId="LiveId" clId="{248E37E2-A772-4FD8-AD79-855028CDBFF5}" dt="2021-02-19T12:50:10.278" v="1575" actId="1036"/>
          <ac:spMkLst>
            <pc:docMk/>
            <pc:sldMk cId="821422838" sldId="296"/>
            <ac:spMk id="26" creationId="{03A7006A-9FA8-4272-BC72-4A04321BAF1A}"/>
          </ac:spMkLst>
        </pc:spChg>
        <pc:spChg chg="add mod">
          <ac:chgData name="Siniša ᵀᴴᴱ ᴼᴿᴵᴳᴵᴻᴬᴸ Wolfenstein" userId="215f646470bc261a" providerId="LiveId" clId="{248E37E2-A772-4FD8-AD79-855028CDBFF5}" dt="2021-02-19T12:50:23.398" v="1584" actId="1036"/>
          <ac:spMkLst>
            <pc:docMk/>
            <pc:sldMk cId="821422838" sldId="296"/>
            <ac:spMk id="27" creationId="{F1949171-A176-4BD0-A914-D7945402C7B5}"/>
          </ac:spMkLst>
        </pc:spChg>
        <pc:spChg chg="add mod">
          <ac:chgData name="Siniša ᵀᴴᴱ ᴼᴿᴵᴳᴵᴻᴬᴸ Wolfenstein" userId="215f646470bc261a" providerId="LiveId" clId="{248E37E2-A772-4FD8-AD79-855028CDBFF5}" dt="2021-02-19T12:50:39.819" v="1592" actId="1076"/>
          <ac:spMkLst>
            <pc:docMk/>
            <pc:sldMk cId="821422838" sldId="296"/>
            <ac:spMk id="28" creationId="{7445C116-B730-4B86-90E7-CBFF27E28573}"/>
          </ac:spMkLst>
        </pc:spChg>
        <pc:spChg chg="add mod">
          <ac:chgData name="Siniša ᵀᴴᴱ ᴼᴿᴵᴳᴵᴻᴬᴸ Wolfenstein" userId="215f646470bc261a" providerId="LiveId" clId="{248E37E2-A772-4FD8-AD79-855028CDBFF5}" dt="2021-02-19T12:51:38.889" v="1598" actId="20577"/>
          <ac:spMkLst>
            <pc:docMk/>
            <pc:sldMk cId="821422838" sldId="296"/>
            <ac:spMk id="29" creationId="{77CA5897-22B8-4EB7-ADBE-79B91193282C}"/>
          </ac:spMkLst>
        </pc:spChg>
        <pc:spChg chg="add del">
          <ac:chgData name="Siniša ᵀᴴᴱ ᴼᴿᴵᴳᴵᴻᴬᴸ Wolfenstein" userId="215f646470bc261a" providerId="LiveId" clId="{248E37E2-A772-4FD8-AD79-855028CDBFF5}" dt="2021-02-19T12:53:18.839" v="1663"/>
          <ac:spMkLst>
            <pc:docMk/>
            <pc:sldMk cId="821422838" sldId="296"/>
            <ac:spMk id="30" creationId="{A0890293-74B0-47CA-9D08-0F337D5F7A1D}"/>
          </ac:spMkLst>
        </pc:spChg>
        <pc:picChg chg="mod">
          <ac:chgData name="Siniša ᵀᴴᴱ ᴼᴿᴵᴳᴵᴻᴬᴸ Wolfenstein" userId="215f646470bc261a" providerId="LiveId" clId="{248E37E2-A772-4FD8-AD79-855028CDBFF5}" dt="2021-02-19T12:44:56.411" v="1325" actId="14826"/>
          <ac:picMkLst>
            <pc:docMk/>
            <pc:sldMk cId="821422838" sldId="296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248E37E2-A772-4FD8-AD79-855028CDBFF5}" dt="2021-02-19T12:47:07.478" v="1509" actId="1076"/>
          <ac:picMkLst>
            <pc:docMk/>
            <pc:sldMk cId="821422838" sldId="296"/>
            <ac:picMk id="6" creationId="{D255B4FC-89B0-4357-9C41-9F0792D7E4FD}"/>
          </ac:picMkLst>
        </pc:picChg>
      </pc:sldChg>
      <pc:sldChg chg="delSp modSp delAnim modAnim">
        <pc:chgData name="Siniša ᵀᴴᴱ ᴼᴿᴵᴳᴵᴻᴬᴸ Wolfenstein" userId="215f646470bc261a" providerId="LiveId" clId="{248E37E2-A772-4FD8-AD79-855028CDBFF5}" dt="2021-02-19T13:05:32.252" v="2119"/>
        <pc:sldMkLst>
          <pc:docMk/>
          <pc:sldMk cId="1898084827" sldId="299"/>
        </pc:sldMkLst>
        <pc:spChg chg="mod">
          <ac:chgData name="Siniša ᵀᴴᴱ ᴼᴿᴵᴳᴵᴻᴬᴸ Wolfenstein" userId="215f646470bc261a" providerId="LiveId" clId="{248E37E2-A772-4FD8-AD79-855028CDBFF5}" dt="2021-02-19T12:14:24.427" v="756" actId="20577"/>
          <ac:spMkLst>
            <pc:docMk/>
            <pc:sldMk cId="1898084827" sldId="299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248E37E2-A772-4FD8-AD79-855028CDBFF5}" dt="2021-02-19T12:12:13.058" v="475" actId="478"/>
          <ac:spMkLst>
            <pc:docMk/>
            <pc:sldMk cId="1898084827" sldId="299"/>
            <ac:spMk id="7" creationId="{A0040CDD-FB68-44D0-AC6F-6653CC97F2CD}"/>
          </ac:spMkLst>
        </pc:spChg>
        <pc:spChg chg="del">
          <ac:chgData name="Siniša ᵀᴴᴱ ᴼᴿᴵᴳᴵᴻᴬᴸ Wolfenstein" userId="215f646470bc261a" providerId="LiveId" clId="{248E37E2-A772-4FD8-AD79-855028CDBFF5}" dt="2021-02-19T12:12:11.778" v="474" actId="478"/>
          <ac:spMkLst>
            <pc:docMk/>
            <pc:sldMk cId="1898084827" sldId="29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12:19.475" v="479" actId="1076"/>
          <ac:picMkLst>
            <pc:docMk/>
            <pc:sldMk cId="1898084827" sldId="29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248E37E2-A772-4FD8-AD79-855028CDBFF5}" dt="2021-02-19T12:06:25.086" v="106" actId="14100"/>
          <ac:picMkLst>
            <pc:docMk/>
            <pc:sldMk cId="1898084827" sldId="299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248E37E2-A772-4FD8-AD79-855028CDBFF5}" dt="2021-02-19T12:12:13.674" v="476" actId="478"/>
          <ac:picMkLst>
            <pc:docMk/>
            <pc:sldMk cId="1898084827" sldId="299"/>
            <ac:picMk id="5" creationId="{AC81898C-2137-404B-BE63-F9638484C507}"/>
          </ac:picMkLst>
        </pc:picChg>
      </pc:sldChg>
    </pc:docChg>
  </pc:docChgLst>
  <pc:docChgLst>
    <pc:chgData name="Siniša ᵀᴴᴱ ᴼᴿᴵᴳᴵᴻᴬᴸ Wolfenstein" userId="215f646470bc261a" providerId="LiveId" clId="{61C420B5-5330-4C88-A8DC-F000B8AA7C53}"/>
    <pc:docChg chg="undo custSel addSld delSld modSld">
      <pc:chgData name="Siniša ᵀᴴᴱ ᴼᴿᴵᴳᴵᴻᴬᴸ Wolfenstein" userId="215f646470bc261a" providerId="LiveId" clId="{61C420B5-5330-4C88-A8DC-F000B8AA7C53}" dt="2021-03-26T08:57:42.094" v="1717" actId="1036"/>
      <pc:docMkLst>
        <pc:docMk/>
      </pc:docMkLst>
      <pc:sldChg chg="modSp">
        <pc:chgData name="Siniša ᵀᴴᴱ ᴼᴿᴵᴳᴵᴻᴬᴸ Wolfenstein" userId="215f646470bc261a" providerId="LiveId" clId="{61C420B5-5330-4C88-A8DC-F000B8AA7C53}" dt="2021-03-26T08:14:06.747" v="15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61C420B5-5330-4C88-A8DC-F000B8AA7C53}" dt="2021-03-26T08:14:06.747" v="15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61C420B5-5330-4C88-A8DC-F000B8AA7C53}" dt="2021-03-26T08:13:54.385" v="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delAnim">
        <pc:chgData name="Siniša ᵀᴴᴱ ᴼᴿᴵᴳᴵᴻᴬᴸ Wolfenstein" userId="215f646470bc261a" providerId="LiveId" clId="{61C420B5-5330-4C88-A8DC-F000B8AA7C53}" dt="2021-03-26T08:31:48.280" v="869"/>
        <pc:sldMkLst>
          <pc:docMk/>
          <pc:sldMk cId="1067701834" sldId="261"/>
        </pc:sldMkLst>
        <pc:spChg chg="mod">
          <ac:chgData name="Siniša ᵀᴴᴱ ᴼᴿᴵᴳᴵᴻᴬᴸ Wolfenstein" userId="215f646470bc261a" providerId="LiveId" clId="{61C420B5-5330-4C88-A8DC-F000B8AA7C53}" dt="2021-03-26T08:28:47.253" v="785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ᵀᴴᴱ ᴼᴿᴵᴳᴵᴻᴬᴸ Wolfenstein" userId="215f646470bc261a" providerId="LiveId" clId="{61C420B5-5330-4C88-A8DC-F000B8AA7C53}" dt="2021-03-26T08:29:22.108" v="818" actId="20577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61C420B5-5330-4C88-A8DC-F000B8AA7C53}" dt="2021-03-26T08:31:29.345" v="865"/>
          <ac:spMkLst>
            <pc:docMk/>
            <pc:sldMk cId="1067701834" sldId="261"/>
            <ac:spMk id="7" creationId="{F7F35ACC-185E-41AD-8106-991408FB0D15}"/>
          </ac:spMkLst>
        </pc:spChg>
        <pc:spChg chg="mod">
          <ac:chgData name="Siniša ᵀᴴᴱ ᴼᴿᴵᴳᴵᴻᴬᴸ Wolfenstein" userId="215f646470bc261a" providerId="LiveId" clId="{61C420B5-5330-4C88-A8DC-F000B8AA7C53}" dt="2021-03-26T08:31:10.124" v="863" actId="20577"/>
          <ac:spMkLst>
            <pc:docMk/>
            <pc:sldMk cId="1067701834" sldId="261"/>
            <ac:spMk id="8" creationId="{34A0AB61-D9FD-4045-BF7C-428C51964632}"/>
          </ac:spMkLst>
        </pc:spChg>
        <pc:spChg chg="mod">
          <ac:chgData name="Siniša ᵀᴴᴱ ᴼᴿᴵᴳᴵᴻᴬᴸ Wolfenstein" userId="215f646470bc261a" providerId="LiveId" clId="{61C420B5-5330-4C88-A8DC-F000B8AA7C53}" dt="2021-03-26T08:31:48.280" v="869"/>
          <ac:spMkLst>
            <pc:docMk/>
            <pc:sldMk cId="1067701834" sldId="261"/>
            <ac:spMk id="11" creationId="{49998313-A206-4FBF-ADE6-452626A8D4EE}"/>
          </ac:spMkLst>
        </pc:spChg>
        <pc:spChg chg="del">
          <ac:chgData name="Siniša ᵀᴴᴱ ᴼᴿᴵᴳᴵᴻᴬᴸ Wolfenstein" userId="215f646470bc261a" providerId="LiveId" clId="{61C420B5-5330-4C88-A8DC-F000B8AA7C53}" dt="2021-03-26T08:29:37.810" v="823" actId="478"/>
          <ac:spMkLst>
            <pc:docMk/>
            <pc:sldMk cId="1067701834" sldId="261"/>
            <ac:spMk id="12" creationId="{4382B8BE-2E6E-40B5-9D17-F3192F0C28F4}"/>
          </ac:spMkLst>
        </pc:spChg>
        <pc:spChg chg="del">
          <ac:chgData name="Siniša ᵀᴴᴱ ᴼᴿᴵᴳᴵᴻᴬᴸ Wolfenstein" userId="215f646470bc261a" providerId="LiveId" clId="{61C420B5-5330-4C88-A8DC-F000B8AA7C53}" dt="2021-03-26T08:29:36.261" v="822" actId="478"/>
          <ac:spMkLst>
            <pc:docMk/>
            <pc:sldMk cId="1067701834" sldId="261"/>
            <ac:spMk id="13" creationId="{C944FF76-8750-45D2-B928-8A8D681DB8BC}"/>
          </ac:spMkLst>
        </pc:spChg>
        <pc:spChg chg="del">
          <ac:chgData name="Siniša ᵀᴴᴱ ᴼᴿᴵᴳᴵᴻᴬᴸ Wolfenstein" userId="215f646470bc261a" providerId="LiveId" clId="{61C420B5-5330-4C88-A8DC-F000B8AA7C53}" dt="2021-03-26T08:29:34.829" v="821" actId="478"/>
          <ac:spMkLst>
            <pc:docMk/>
            <pc:sldMk cId="1067701834" sldId="261"/>
            <ac:spMk id="14" creationId="{2906E52B-7480-467E-B68E-C377F573F79D}"/>
          </ac:spMkLst>
        </pc:spChg>
        <pc:spChg chg="del">
          <ac:chgData name="Siniša ᵀᴴᴱ ᴼᴿᴵᴳᴵᴻᴬᴸ Wolfenstein" userId="215f646470bc261a" providerId="LiveId" clId="{61C420B5-5330-4C88-A8DC-F000B8AA7C53}" dt="2021-03-26T08:29:31.335" v="820" actId="478"/>
          <ac:spMkLst>
            <pc:docMk/>
            <pc:sldMk cId="1067701834" sldId="261"/>
            <ac:spMk id="15" creationId="{2C65EF49-6A03-48FC-B47F-F5FD8AE31CC4}"/>
          </ac:spMkLst>
        </pc:spChg>
        <pc:spChg chg="del">
          <ac:chgData name="Siniša ᵀᴴᴱ ᴼᴿᴵᴳᴵᴻᴬᴸ Wolfenstein" userId="215f646470bc261a" providerId="LiveId" clId="{61C420B5-5330-4C88-A8DC-F000B8AA7C53}" dt="2021-03-26T08:29:27.444" v="819" actId="478"/>
          <ac:spMkLst>
            <pc:docMk/>
            <pc:sldMk cId="1067701834" sldId="261"/>
            <ac:spMk id="16" creationId="{1DEBD4D3-6DE2-4403-8F39-D552842E7BBF}"/>
          </ac:spMkLst>
        </pc:spChg>
        <pc:picChg chg="mod">
          <ac:chgData name="Siniša ᵀᴴᴱ ᴼᴿᴵᴳᴵᴻᴬᴸ Wolfenstein" userId="215f646470bc261a" providerId="LiveId" clId="{61C420B5-5330-4C88-A8DC-F000B8AA7C53}" dt="2021-03-26T08:27:29.034" v="775" actId="1482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61C420B5-5330-4C88-A8DC-F000B8AA7C53}" dt="2021-03-26T08:31:45.010" v="868" actId="1076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ᵀᴴᴱ ᴼᴿᴵᴳᴵᴻᴬᴸ Wolfenstein" userId="215f646470bc261a" providerId="LiveId" clId="{61C420B5-5330-4C88-A8DC-F000B8AA7C53}" dt="2021-03-26T08:16:36.819" v="70" actId="2057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61C420B5-5330-4C88-A8DC-F000B8AA7C53}" dt="2021-03-26T08:16:25.509" v="61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61C420B5-5330-4C88-A8DC-F000B8AA7C53}" dt="2021-03-26T08:15:55.996" v="58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61C420B5-5330-4C88-A8DC-F000B8AA7C53}" dt="2021-03-26T08:16:36.819" v="70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61C420B5-5330-4C88-A8DC-F000B8AA7C53}" dt="2021-03-26T08:16:21.885" v="59" actId="14826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61C420B5-5330-4C88-A8DC-F000B8AA7C53}" dt="2021-03-26T08:19:17.534" v="367" actId="14826"/>
        <pc:sldMkLst>
          <pc:docMk/>
          <pc:sldMk cId="3963308375" sldId="289"/>
        </pc:sldMkLst>
        <pc:spChg chg="mod">
          <ac:chgData name="Siniša ᵀᴴᴱ ᴼᴿᴵᴳᴵᴻᴬᴸ Wolfenstein" userId="215f646470bc261a" providerId="LiveId" clId="{61C420B5-5330-4C88-A8DC-F000B8AA7C53}" dt="2021-03-26T08:19:02.602" v="366" actId="20577"/>
          <ac:spMkLst>
            <pc:docMk/>
            <pc:sldMk cId="3963308375" sldId="28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61C420B5-5330-4C88-A8DC-F000B8AA7C53}" dt="2021-03-26T08:17:18.029" v="73" actId="14100"/>
          <ac:picMkLst>
            <pc:docMk/>
            <pc:sldMk cId="3963308375" sldId="28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61C420B5-5330-4C88-A8DC-F000B8AA7C53}" dt="2021-03-26T08:19:17.534" v="367" actId="14826"/>
          <ac:picMkLst>
            <pc:docMk/>
            <pc:sldMk cId="3963308375" sldId="289"/>
            <ac:picMk id="4" creationId="{1B2619D9-4F98-4A11-8FFE-57C7EB1F529A}"/>
          </ac:picMkLst>
        </pc:picChg>
      </pc:sldChg>
      <pc:sldChg chg="modSp modAnim">
        <pc:chgData name="Siniša ᵀᴴᴱ ᴼᴿᴵᴳᴵᴻᴬᴸ Wolfenstein" userId="215f646470bc261a" providerId="LiveId" clId="{61C420B5-5330-4C88-A8DC-F000B8AA7C53}" dt="2021-03-26T08:56:23.846" v="1694" actId="20577"/>
        <pc:sldMkLst>
          <pc:docMk/>
          <pc:sldMk cId="1236318662" sldId="292"/>
        </pc:sldMkLst>
        <pc:spChg chg="mod">
          <ac:chgData name="Siniša ᵀᴴᴱ ᴼᴿᴵᴳᴵᴻᴬᴸ Wolfenstein" userId="215f646470bc261a" providerId="LiveId" clId="{61C420B5-5330-4C88-A8DC-F000B8AA7C53}" dt="2021-03-26T08:56:23.846" v="1694" actId="2057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61C420B5-5330-4C88-A8DC-F000B8AA7C53}" dt="2021-03-26T08:24:35.946" v="655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61C420B5-5330-4C88-A8DC-F000B8AA7C53}" dt="2021-03-26T08:19:26.833" v="369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61C420B5-5330-4C88-A8DC-F000B8AA7C53}" dt="2021-03-26T08:26:45.055" v="774" actId="20577"/>
        <pc:sldMkLst>
          <pc:docMk/>
          <pc:sldMk cId="3772707989" sldId="293"/>
        </pc:sldMkLst>
        <pc:spChg chg="mod">
          <ac:chgData name="Siniša ᵀᴴᴱ ᴼᴿᴵᴳᴵᴻᴬᴸ Wolfenstein" userId="215f646470bc261a" providerId="LiveId" clId="{61C420B5-5330-4C88-A8DC-F000B8AA7C53}" dt="2021-03-26T08:26:10.735" v="744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61C420B5-5330-4C88-A8DC-F000B8AA7C53}" dt="2021-03-26T08:26:45.055" v="774" actId="20577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61C420B5-5330-4C88-A8DC-F000B8AA7C53}" dt="2021-03-26T08:26:33.410" v="745" actId="14826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ᵀᴴᴱ ᴼᴿᴵᴳᴵᴻᴬᴸ Wolfenstein" userId="215f646470bc261a" providerId="LiveId" clId="{61C420B5-5330-4C88-A8DC-F000B8AA7C53}" dt="2021-03-26T08:19:34.331" v="370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delAnim modAnim">
        <pc:chgData name="Siniša ᵀᴴᴱ ᴼᴿᴵᴳᴵᴻᴬᴸ Wolfenstein" userId="215f646470bc261a" providerId="LiveId" clId="{61C420B5-5330-4C88-A8DC-F000B8AA7C53}" dt="2021-03-26T08:34:29.174" v="970" actId="1036"/>
        <pc:sldMkLst>
          <pc:docMk/>
          <pc:sldMk cId="3442932805" sldId="294"/>
        </pc:sldMkLst>
        <pc:spChg chg="mod">
          <ac:chgData name="Siniša ᵀᴴᴱ ᴼᴿᴵᴳᴵᴻᴬᴸ Wolfenstein" userId="215f646470bc261a" providerId="LiveId" clId="{61C420B5-5330-4C88-A8DC-F000B8AA7C53}" dt="2021-03-26T08:32:46.933" v="941" actId="20577"/>
          <ac:spMkLst>
            <pc:docMk/>
            <pc:sldMk cId="3442932805" sldId="294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61C420B5-5330-4C88-A8DC-F000B8AA7C53}" dt="2021-03-26T08:32:22.198" v="873" actId="478"/>
          <ac:spMkLst>
            <pc:docMk/>
            <pc:sldMk cId="3442932805" sldId="294"/>
            <ac:spMk id="7" creationId="{22B71E86-001E-4A8B-B2C8-33B4A8218C37}"/>
          </ac:spMkLst>
        </pc:spChg>
        <pc:spChg chg="del">
          <ac:chgData name="Siniša ᵀᴴᴱ ᴼᴿᴵᴳᴵᴻᴬᴸ Wolfenstein" userId="215f646470bc261a" providerId="LiveId" clId="{61C420B5-5330-4C88-A8DC-F000B8AA7C53}" dt="2021-03-26T08:32:15.203" v="870" actId="478"/>
          <ac:spMkLst>
            <pc:docMk/>
            <pc:sldMk cId="3442932805" sldId="294"/>
            <ac:spMk id="8" creationId="{2228B2E6-CFF7-4676-87B7-8FD632D2D184}"/>
          </ac:spMkLst>
        </pc:spChg>
        <pc:spChg chg="del">
          <ac:chgData name="Siniša ᵀᴴᴱ ᴼᴿᴵᴳᴵᴻᴬᴸ Wolfenstein" userId="215f646470bc261a" providerId="LiveId" clId="{61C420B5-5330-4C88-A8DC-F000B8AA7C53}" dt="2021-03-26T08:32:15.203" v="870" actId="478"/>
          <ac:spMkLst>
            <pc:docMk/>
            <pc:sldMk cId="3442932805" sldId="294"/>
            <ac:spMk id="9" creationId="{DE9C7F95-D5D5-44AF-994F-977DA6D93ACA}"/>
          </ac:spMkLst>
        </pc:spChg>
        <pc:spChg chg="del">
          <ac:chgData name="Siniša ᵀᴴᴱ ᴼᴿᴵᴳᴵᴻᴬᴸ Wolfenstein" userId="215f646470bc261a" providerId="LiveId" clId="{61C420B5-5330-4C88-A8DC-F000B8AA7C53}" dt="2021-03-26T08:32:15.203" v="870" actId="478"/>
          <ac:spMkLst>
            <pc:docMk/>
            <pc:sldMk cId="3442932805" sldId="294"/>
            <ac:spMk id="10" creationId="{42962B76-013E-4037-A89B-EDC90DEC5002}"/>
          </ac:spMkLst>
        </pc:spChg>
        <pc:spChg chg="del">
          <ac:chgData name="Siniša ᵀᴴᴱ ᴼᴿᴵᴳᴵᴻᴬᴸ Wolfenstein" userId="215f646470bc261a" providerId="LiveId" clId="{61C420B5-5330-4C88-A8DC-F000B8AA7C53}" dt="2021-03-26T08:32:20.590" v="872" actId="478"/>
          <ac:spMkLst>
            <pc:docMk/>
            <pc:sldMk cId="3442932805" sldId="294"/>
            <ac:spMk id="11" creationId="{591FFA9B-852A-4B70-B40F-1AEFA8E97741}"/>
          </ac:spMkLst>
        </pc:spChg>
        <pc:spChg chg="del">
          <ac:chgData name="Siniša ᵀᴴᴱ ᴼᴿᴵᴳᴵᴻᴬᴸ Wolfenstein" userId="215f646470bc261a" providerId="LiveId" clId="{61C420B5-5330-4C88-A8DC-F000B8AA7C53}" dt="2021-03-26T08:32:15.203" v="870" actId="478"/>
          <ac:spMkLst>
            <pc:docMk/>
            <pc:sldMk cId="3442932805" sldId="294"/>
            <ac:spMk id="12" creationId="{714E494A-1349-4C22-BE6B-67A52A0450F3}"/>
          </ac:spMkLst>
        </pc:spChg>
        <pc:spChg chg="del">
          <ac:chgData name="Siniša ᵀᴴᴱ ᴼᴿᴵᴳᴵᴻᴬᴸ Wolfenstein" userId="215f646470bc261a" providerId="LiveId" clId="{61C420B5-5330-4C88-A8DC-F000B8AA7C53}" dt="2021-03-26T08:32:15.203" v="870" actId="478"/>
          <ac:spMkLst>
            <pc:docMk/>
            <pc:sldMk cId="3442932805" sldId="294"/>
            <ac:spMk id="13" creationId="{59EB26F8-E218-4284-A4F6-E3D2F09CFB9B}"/>
          </ac:spMkLst>
        </pc:spChg>
        <pc:spChg chg="del">
          <ac:chgData name="Siniša ᵀᴴᴱ ᴼᴿᴵᴳᴵᴻᴬᴸ Wolfenstein" userId="215f646470bc261a" providerId="LiveId" clId="{61C420B5-5330-4C88-A8DC-F000B8AA7C53}" dt="2021-03-26T08:32:15.203" v="870" actId="478"/>
          <ac:spMkLst>
            <pc:docMk/>
            <pc:sldMk cId="3442932805" sldId="294"/>
            <ac:spMk id="14" creationId="{9C1A91B7-D98C-413A-BDA9-39F324523E25}"/>
          </ac:spMkLst>
        </pc:spChg>
        <pc:spChg chg="del">
          <ac:chgData name="Siniša ᵀᴴᴱ ᴼᴿᴵᴳᴵᴻᴬᴸ Wolfenstein" userId="215f646470bc261a" providerId="LiveId" clId="{61C420B5-5330-4C88-A8DC-F000B8AA7C53}" dt="2021-03-26T08:32:17.777" v="871" actId="478"/>
          <ac:spMkLst>
            <pc:docMk/>
            <pc:sldMk cId="3442932805" sldId="294"/>
            <ac:spMk id="15" creationId="{B90629F3-02B6-45C4-9520-9C312D1B6C73}"/>
          </ac:spMkLst>
        </pc:spChg>
        <pc:spChg chg="add mod">
          <ac:chgData name="Siniša ᵀᴴᴱ ᴼᴿᴵᴳᴵᴻᴬᴸ Wolfenstein" userId="215f646470bc261a" providerId="LiveId" clId="{61C420B5-5330-4C88-A8DC-F000B8AA7C53}" dt="2021-03-26T08:33:18.722" v="945" actId="1076"/>
          <ac:spMkLst>
            <pc:docMk/>
            <pc:sldMk cId="3442932805" sldId="294"/>
            <ac:spMk id="16" creationId="{82AF66C6-561B-47E6-85CA-957613A15861}"/>
          </ac:spMkLst>
        </pc:spChg>
        <pc:spChg chg="add mod">
          <ac:chgData name="Siniša ᵀᴴᴱ ᴼᴿᴵᴳᴵᴻᴬᴸ Wolfenstein" userId="215f646470bc261a" providerId="LiveId" clId="{61C420B5-5330-4C88-A8DC-F000B8AA7C53}" dt="2021-03-26T08:33:33.850" v="948" actId="1076"/>
          <ac:spMkLst>
            <pc:docMk/>
            <pc:sldMk cId="3442932805" sldId="294"/>
            <ac:spMk id="17" creationId="{0967361D-0AB9-4D3B-8C65-5A6BE967354B}"/>
          </ac:spMkLst>
        </pc:spChg>
        <pc:spChg chg="add mod">
          <ac:chgData name="Siniša ᵀᴴᴱ ᴼᴿᴵᴳᴵᴻᴬᴸ Wolfenstein" userId="215f646470bc261a" providerId="LiveId" clId="{61C420B5-5330-4C88-A8DC-F000B8AA7C53}" dt="2021-03-26T08:33:44.116" v="955" actId="1036"/>
          <ac:spMkLst>
            <pc:docMk/>
            <pc:sldMk cId="3442932805" sldId="294"/>
            <ac:spMk id="18" creationId="{DCF99C89-04BD-4129-84D3-DA9EB9D3BE28}"/>
          </ac:spMkLst>
        </pc:spChg>
        <pc:spChg chg="add mod">
          <ac:chgData name="Siniša ᵀᴴᴱ ᴼᴿᴵᴳᴵᴻᴬᴸ Wolfenstein" userId="215f646470bc261a" providerId="LiveId" clId="{61C420B5-5330-4C88-A8DC-F000B8AA7C53}" dt="2021-03-26T08:34:05.871" v="961" actId="1036"/>
          <ac:spMkLst>
            <pc:docMk/>
            <pc:sldMk cId="3442932805" sldId="294"/>
            <ac:spMk id="19" creationId="{840FE213-53CD-47C6-A130-7D908FA4102D}"/>
          </ac:spMkLst>
        </pc:spChg>
        <pc:spChg chg="add mod">
          <ac:chgData name="Siniša ᵀᴴᴱ ᴼᴿᴵᴳᴵᴻᴬᴸ Wolfenstein" userId="215f646470bc261a" providerId="LiveId" clId="{61C420B5-5330-4C88-A8DC-F000B8AA7C53}" dt="2021-03-26T08:34:19.428" v="964" actId="1076"/>
          <ac:spMkLst>
            <pc:docMk/>
            <pc:sldMk cId="3442932805" sldId="294"/>
            <ac:spMk id="20" creationId="{92E17642-887D-4465-B655-73508A621B55}"/>
          </ac:spMkLst>
        </pc:spChg>
        <pc:spChg chg="add mod">
          <ac:chgData name="Siniša ᵀᴴᴱ ᴼᴿᴵᴳᴵᴻᴬᴸ Wolfenstein" userId="215f646470bc261a" providerId="LiveId" clId="{61C420B5-5330-4C88-A8DC-F000B8AA7C53}" dt="2021-03-26T08:34:29.174" v="970" actId="1036"/>
          <ac:spMkLst>
            <pc:docMk/>
            <pc:sldMk cId="3442932805" sldId="294"/>
            <ac:spMk id="21" creationId="{53A41FD0-BD28-47A2-B479-A8CE595F4907}"/>
          </ac:spMkLst>
        </pc:spChg>
        <pc:picChg chg="mod">
          <ac:chgData name="Siniša ᵀᴴᴱ ᴼᴿᴵᴳᴵᴻᴬᴸ Wolfenstein" userId="215f646470bc261a" providerId="LiveId" clId="{61C420B5-5330-4C88-A8DC-F000B8AA7C53}" dt="2021-03-26T08:27:35.188" v="776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61C420B5-5330-4C88-A8DC-F000B8AA7C53}" dt="2021-03-26T08:32:26.392" v="875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addSp delSp modSp delAnim modAnim">
        <pc:chgData name="Siniša ᵀᴴᴱ ᴼᴿᴵᴳᴵᴻᴬᴸ Wolfenstein" userId="215f646470bc261a" providerId="LiveId" clId="{61C420B5-5330-4C88-A8DC-F000B8AA7C53}" dt="2021-03-26T08:54:19.993" v="1623" actId="20577"/>
        <pc:sldMkLst>
          <pc:docMk/>
          <pc:sldMk cId="3450281488" sldId="295"/>
        </pc:sldMkLst>
        <pc:spChg chg="mod">
          <ac:chgData name="Siniša ᵀᴴᴱ ᴼᴿᴵᴳᴵᴻᴬᴸ Wolfenstein" userId="215f646470bc261a" providerId="LiveId" clId="{61C420B5-5330-4C88-A8DC-F000B8AA7C53}" dt="2021-03-26T08:51:18.600" v="1564" actId="20577"/>
          <ac:spMkLst>
            <pc:docMk/>
            <pc:sldMk cId="3450281488" sldId="295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61C420B5-5330-4C88-A8DC-F000B8AA7C53}" dt="2021-03-26T08:52:36.001" v="1596" actId="20577"/>
          <ac:spMkLst>
            <pc:docMk/>
            <pc:sldMk cId="3450281488" sldId="295"/>
            <ac:spMk id="11" creationId="{DDEFC204-CF66-4140-AB4E-6740119F9158}"/>
          </ac:spMkLst>
        </pc:spChg>
        <pc:spChg chg="mod">
          <ac:chgData name="Siniša ᵀᴴᴱ ᴼᴿᴵᴳᴵᴻᴬᴸ Wolfenstein" userId="215f646470bc261a" providerId="LiveId" clId="{61C420B5-5330-4C88-A8DC-F000B8AA7C53}" dt="2021-03-26T08:52:50.985" v="1599" actId="20577"/>
          <ac:spMkLst>
            <pc:docMk/>
            <pc:sldMk cId="3450281488" sldId="295"/>
            <ac:spMk id="12" creationId="{AA8958AE-BA85-49F4-85E1-A13B17609857}"/>
          </ac:spMkLst>
        </pc:spChg>
        <pc:spChg chg="mod">
          <ac:chgData name="Siniša ᵀᴴᴱ ᴼᴿᴵᴳᴵᴻᴬᴸ Wolfenstein" userId="215f646470bc261a" providerId="LiveId" clId="{61C420B5-5330-4C88-A8DC-F000B8AA7C53}" dt="2021-03-26T08:53:17.629" v="1616" actId="20577"/>
          <ac:spMkLst>
            <pc:docMk/>
            <pc:sldMk cId="3450281488" sldId="295"/>
            <ac:spMk id="13" creationId="{3455752D-B25E-4605-9EAB-751AD8414F16}"/>
          </ac:spMkLst>
        </pc:spChg>
        <pc:spChg chg="add mod">
          <ac:chgData name="Siniša ᵀᴴᴱ ᴼᴿᴵᴳᴵᴻᴬᴸ Wolfenstein" userId="215f646470bc261a" providerId="LiveId" clId="{61C420B5-5330-4C88-A8DC-F000B8AA7C53}" dt="2021-03-26T08:53:30.713" v="1617"/>
          <ac:spMkLst>
            <pc:docMk/>
            <pc:sldMk cId="3450281488" sldId="295"/>
            <ac:spMk id="14" creationId="{1566CD40-16FD-499C-9563-FAF2A576794D}"/>
          </ac:spMkLst>
        </pc:spChg>
        <pc:spChg chg="del">
          <ac:chgData name="Siniša ᵀᴴᴱ ᴼᴿᴵᴳᴵᴻᴬᴸ Wolfenstein" userId="215f646470bc261a" providerId="LiveId" clId="{61C420B5-5330-4C88-A8DC-F000B8AA7C53}" dt="2021-03-26T08:50:10.873" v="1470" actId="478"/>
          <ac:spMkLst>
            <pc:docMk/>
            <pc:sldMk cId="3450281488" sldId="295"/>
            <ac:spMk id="15" creationId="{869F6107-A43F-4D85-8F02-1B2888AD1A28}"/>
          </ac:spMkLst>
        </pc:spChg>
        <pc:spChg chg="del">
          <ac:chgData name="Siniša ᵀᴴᴱ ᴼᴿᴵᴳᴵᴻᴬᴸ Wolfenstein" userId="215f646470bc261a" providerId="LiveId" clId="{61C420B5-5330-4C88-A8DC-F000B8AA7C53}" dt="2021-03-26T08:50:09.482" v="1469" actId="478"/>
          <ac:spMkLst>
            <pc:docMk/>
            <pc:sldMk cId="3450281488" sldId="295"/>
            <ac:spMk id="16" creationId="{14D6C85C-3843-46EB-9AF0-7036BFA0086B}"/>
          </ac:spMkLst>
        </pc:spChg>
        <pc:spChg chg="add mod">
          <ac:chgData name="Siniša ᵀᴴᴱ ᴼᴿᴵᴳᴵᴻᴬᴸ Wolfenstein" userId="215f646470bc261a" providerId="LiveId" clId="{61C420B5-5330-4C88-A8DC-F000B8AA7C53}" dt="2021-03-26T08:53:45.908" v="1618"/>
          <ac:spMkLst>
            <pc:docMk/>
            <pc:sldMk cId="3450281488" sldId="295"/>
            <ac:spMk id="17" creationId="{205A4630-8112-4F75-91DB-F0C054CA488D}"/>
          </ac:spMkLst>
        </pc:spChg>
        <pc:spChg chg="add mod">
          <ac:chgData name="Siniša ᵀᴴᴱ ᴼᴿᴵᴳᴵᴻᴬᴸ Wolfenstein" userId="215f646470bc261a" providerId="LiveId" clId="{61C420B5-5330-4C88-A8DC-F000B8AA7C53}" dt="2021-03-26T08:53:57.076" v="1619"/>
          <ac:spMkLst>
            <pc:docMk/>
            <pc:sldMk cId="3450281488" sldId="295"/>
            <ac:spMk id="18" creationId="{D12F3D02-7A02-4D33-AC15-5961CB52618B}"/>
          </ac:spMkLst>
        </pc:spChg>
        <pc:spChg chg="add mod">
          <ac:chgData name="Siniša ᵀᴴᴱ ᴼᴿᴵᴳᴵᴻᴬᴸ Wolfenstein" userId="215f646470bc261a" providerId="LiveId" clId="{61C420B5-5330-4C88-A8DC-F000B8AA7C53}" dt="2021-03-26T08:54:07.461" v="1620"/>
          <ac:spMkLst>
            <pc:docMk/>
            <pc:sldMk cId="3450281488" sldId="295"/>
            <ac:spMk id="19" creationId="{2C19CA98-6D4C-4825-845D-94F9DCF3BC22}"/>
          </ac:spMkLst>
        </pc:spChg>
        <pc:spChg chg="add mod">
          <ac:chgData name="Siniša ᵀᴴᴱ ᴼᴿᴵᴳᴵᴻᴬᴸ Wolfenstein" userId="215f646470bc261a" providerId="LiveId" clId="{61C420B5-5330-4C88-A8DC-F000B8AA7C53}" dt="2021-03-26T08:54:19.993" v="1623" actId="20577"/>
          <ac:spMkLst>
            <pc:docMk/>
            <pc:sldMk cId="3450281488" sldId="295"/>
            <ac:spMk id="20" creationId="{2EE4873C-F8AD-4FB3-A19A-11BCAC9EC29B}"/>
          </ac:spMkLst>
        </pc:spChg>
        <pc:picChg chg="del">
          <ac:chgData name="Siniša ᵀᴴᴱ ᴼᴿᴵᴳᴵᴻᴬᴸ Wolfenstein" userId="215f646470bc261a" providerId="LiveId" clId="{61C420B5-5330-4C88-A8DC-F000B8AA7C53}" dt="2021-03-26T08:50:07.892" v="1468" actId="478"/>
          <ac:picMkLst>
            <pc:docMk/>
            <pc:sldMk cId="3450281488" sldId="295"/>
            <ac:picMk id="2" creationId="{46576A4E-E246-4E9A-8CC2-69C8F8A7CF69}"/>
          </ac:picMkLst>
        </pc:picChg>
        <pc:picChg chg="mod">
          <ac:chgData name="Siniša ᵀᴴᴱ ᴼᴿᴵᴳᴵᴻᴬᴸ Wolfenstein" userId="215f646470bc261a" providerId="LiveId" clId="{61C420B5-5330-4C88-A8DC-F000B8AA7C53}" dt="2021-03-26T08:28:25.044" v="780" actId="14826"/>
          <ac:picMkLst>
            <pc:docMk/>
            <pc:sldMk cId="3450281488" sldId="295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61C420B5-5330-4C88-A8DC-F000B8AA7C53}" dt="2021-03-26T08:52:03.914" v="1585" actId="1076"/>
          <ac:picMkLst>
            <pc:docMk/>
            <pc:sldMk cId="3450281488" sldId="295"/>
            <ac:picMk id="6" creationId="{D255B4FC-89B0-4357-9C41-9F0792D7E4FD}"/>
          </ac:picMkLst>
        </pc:picChg>
      </pc:sldChg>
      <pc:sldChg chg="addSp delSp modSp delAnim modAnim">
        <pc:chgData name="Siniša ᵀᴴᴱ ᴼᴿᴵᴳᴵᴻᴬᴸ Wolfenstein" userId="215f646470bc261a" providerId="LiveId" clId="{61C420B5-5330-4C88-A8DC-F000B8AA7C53}" dt="2021-03-26T08:57:42.094" v="1717" actId="1036"/>
        <pc:sldMkLst>
          <pc:docMk/>
          <pc:sldMk cId="821422838" sldId="296"/>
        </pc:sldMkLst>
        <pc:spChg chg="mod">
          <ac:chgData name="Siniša ᵀᴴᴱ ᴼᴿᴵᴳᴵᴻᴬᴸ Wolfenstein" userId="215f646470bc261a" providerId="LiveId" clId="{61C420B5-5330-4C88-A8DC-F000B8AA7C53}" dt="2021-03-26T08:39:48.147" v="1203" actId="14100"/>
          <ac:spMkLst>
            <pc:docMk/>
            <pc:sldMk cId="821422838" sldId="296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7" creationId="{22B71E86-001E-4A8B-B2C8-33B4A8218C37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8" creationId="{5457CEF9-8878-439F-99C9-9A5C7A886E19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9" creationId="{86778BFE-A304-47EF-AC2E-4EDB7550DD18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10" creationId="{1C65448F-32D4-4F50-81C6-50F0F5F6709C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11" creationId="{16CC1BCE-8301-4577-AC9D-B7F3D01CA385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16" creationId="{2580069C-BC40-4CD0-A5A1-5C6E03DAEC68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18" creationId="{07C78270-810E-4786-8DA9-8636856A568F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19" creationId="{6F1CA66B-D66B-4602-980E-7736309C7E61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0" creationId="{2A44B5B2-B1D3-4AE4-927B-9C6BFD5480A8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1" creationId="{01A13D8A-7C69-4C71-8445-C7815DEA107D}"/>
          </ac:spMkLst>
        </pc:spChg>
        <pc:spChg chg="del">
          <ac:chgData name="Siniša ᵀᴴᴱ ᴼᴿᴵᴳᴵᴻᴬᴸ Wolfenstein" userId="215f646470bc261a" providerId="LiveId" clId="{61C420B5-5330-4C88-A8DC-F000B8AA7C53}" dt="2021-03-26T08:39:10.598" v="1198" actId="478"/>
          <ac:spMkLst>
            <pc:docMk/>
            <pc:sldMk cId="821422838" sldId="296"/>
            <ac:spMk id="22" creationId="{2CDE4585-995F-4389-937E-D429BBFA4DBE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3" creationId="{8A3B2CBF-7E8F-4A2B-BDDB-BBF536FCCFAA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4" creationId="{0F0E54F9-844E-4DD4-980B-BE4E7A1313AE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5" creationId="{25CD17C6-775C-400D-AF83-D866F091C84A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6" creationId="{03A7006A-9FA8-4272-BC72-4A04321BAF1A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7" creationId="{F1949171-A176-4BD0-A914-D7945402C7B5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8" creationId="{7445C116-B730-4B86-90E7-CBFF27E28573}"/>
          </ac:spMkLst>
        </pc:spChg>
        <pc:spChg chg="del">
          <ac:chgData name="Siniša ᵀᴴᴱ ᴼᴿᴵᴳᴵᴻᴬᴸ Wolfenstein" userId="215f646470bc261a" providerId="LiveId" clId="{61C420B5-5330-4C88-A8DC-F000B8AA7C53}" dt="2021-03-26T08:40:09.202" v="1212" actId="478"/>
          <ac:spMkLst>
            <pc:docMk/>
            <pc:sldMk cId="821422838" sldId="296"/>
            <ac:spMk id="29" creationId="{77CA5897-22B8-4EB7-ADBE-79B91193282C}"/>
          </ac:spMkLst>
        </pc:spChg>
        <pc:spChg chg="add mod">
          <ac:chgData name="Siniša ᵀᴴᴱ ᴼᴿᴵᴳᴵᴻᴬᴸ Wolfenstein" userId="215f646470bc261a" providerId="LiveId" clId="{61C420B5-5330-4C88-A8DC-F000B8AA7C53}" dt="2021-03-26T08:57:32.757" v="1699" actId="1035"/>
          <ac:spMkLst>
            <pc:docMk/>
            <pc:sldMk cId="821422838" sldId="296"/>
            <ac:spMk id="30" creationId="{F0D47D1C-7054-4560-866B-F419AB5DF804}"/>
          </ac:spMkLst>
        </pc:spChg>
        <pc:spChg chg="add mod">
          <ac:chgData name="Siniša ᵀᴴᴱ ᴼᴿᴵᴳᴵᴻᴬᴸ Wolfenstein" userId="215f646470bc261a" providerId="LiveId" clId="{61C420B5-5330-4C88-A8DC-F000B8AA7C53}" dt="2021-03-26T08:57:35.603" v="1705" actId="1035"/>
          <ac:spMkLst>
            <pc:docMk/>
            <pc:sldMk cId="821422838" sldId="296"/>
            <ac:spMk id="31" creationId="{B18A5DD5-2476-4C27-BBED-EF1E1AA8820C}"/>
          </ac:spMkLst>
        </pc:spChg>
        <pc:spChg chg="add mod">
          <ac:chgData name="Siniša ᵀᴴᴱ ᴼᴿᴵᴳᴵᴻᴬᴸ Wolfenstein" userId="215f646470bc261a" providerId="LiveId" clId="{61C420B5-5330-4C88-A8DC-F000B8AA7C53}" dt="2021-03-26T08:57:42.094" v="1717" actId="1036"/>
          <ac:spMkLst>
            <pc:docMk/>
            <pc:sldMk cId="821422838" sldId="296"/>
            <ac:spMk id="32" creationId="{1F6FDD2F-AF0C-4BE9-9CCB-2C2871B4D61D}"/>
          </ac:spMkLst>
        </pc:spChg>
        <pc:spChg chg="add mod">
          <ac:chgData name="Siniša ᵀᴴᴱ ᴼᴿᴵᴳᴵᴻᴬᴸ Wolfenstein" userId="215f646470bc261a" providerId="LiveId" clId="{61C420B5-5330-4C88-A8DC-F000B8AA7C53}" dt="2021-03-26T08:57:38.398" v="1710" actId="1035"/>
          <ac:spMkLst>
            <pc:docMk/>
            <pc:sldMk cId="821422838" sldId="296"/>
            <ac:spMk id="33" creationId="{175F22FC-411C-45C6-93EF-15A4168B9834}"/>
          </ac:spMkLst>
        </pc:spChg>
        <pc:spChg chg="add mod">
          <ac:chgData name="Siniša ᵀᴴᴱ ᴼᴿᴵᴳᴵᴻᴬᴸ Wolfenstein" userId="215f646470bc261a" providerId="LiveId" clId="{61C420B5-5330-4C88-A8DC-F000B8AA7C53}" dt="2021-03-26T08:45:34.451" v="1297" actId="688"/>
          <ac:spMkLst>
            <pc:docMk/>
            <pc:sldMk cId="821422838" sldId="296"/>
            <ac:spMk id="34" creationId="{2EC92AAB-6CA3-4A38-984C-DE23B67923AA}"/>
          </ac:spMkLst>
        </pc:spChg>
        <pc:spChg chg="add mod">
          <ac:chgData name="Siniša ᵀᴴᴱ ᴼᴿᴵᴳᴵᴻᴬᴸ Wolfenstein" userId="215f646470bc261a" providerId="LiveId" clId="{61C420B5-5330-4C88-A8DC-F000B8AA7C53}" dt="2021-03-26T08:46:28.240" v="1333" actId="688"/>
          <ac:spMkLst>
            <pc:docMk/>
            <pc:sldMk cId="821422838" sldId="296"/>
            <ac:spMk id="35" creationId="{E6F22F6E-3303-41B6-B067-1E86D3E50119}"/>
          </ac:spMkLst>
        </pc:spChg>
        <pc:spChg chg="add mod">
          <ac:chgData name="Siniša ᵀᴴᴱ ᴼᴿᴵᴳᴵᴻᴬᴸ Wolfenstein" userId="215f646470bc261a" providerId="LiveId" clId="{61C420B5-5330-4C88-A8DC-F000B8AA7C53}" dt="2021-03-26T08:46:15.456" v="1324" actId="20577"/>
          <ac:spMkLst>
            <pc:docMk/>
            <pc:sldMk cId="821422838" sldId="296"/>
            <ac:spMk id="36" creationId="{AD6B1DE8-5661-4F2B-A3E9-9A833CEC9A3B}"/>
          </ac:spMkLst>
        </pc:spChg>
        <pc:spChg chg="add mod">
          <ac:chgData name="Siniša ᵀᴴᴱ ᴼᴿᴵᴳᴵᴻᴬᴸ Wolfenstein" userId="215f646470bc261a" providerId="LiveId" clId="{61C420B5-5330-4C88-A8DC-F000B8AA7C53}" dt="2021-03-26T08:46:40.993" v="1340" actId="20577"/>
          <ac:spMkLst>
            <pc:docMk/>
            <pc:sldMk cId="821422838" sldId="296"/>
            <ac:spMk id="37" creationId="{73E690FA-805D-4B0F-893A-CFDC6129C4D4}"/>
          </ac:spMkLst>
        </pc:spChg>
        <pc:spChg chg="add mod">
          <ac:chgData name="Siniša ᵀᴴᴱ ᴼᴿᴵᴳᴵᴻᴬᴸ Wolfenstein" userId="215f646470bc261a" providerId="LiveId" clId="{61C420B5-5330-4C88-A8DC-F000B8AA7C53}" dt="2021-03-26T08:46:53.637" v="1350" actId="20577"/>
          <ac:spMkLst>
            <pc:docMk/>
            <pc:sldMk cId="821422838" sldId="296"/>
            <ac:spMk id="38" creationId="{2285A75E-E903-4E52-858D-7480E68E3F8F}"/>
          </ac:spMkLst>
        </pc:spChg>
        <pc:spChg chg="add mod">
          <ac:chgData name="Siniša ᵀᴴᴱ ᴼᴿᴵᴳᴵᴻᴬᴸ Wolfenstein" userId="215f646470bc261a" providerId="LiveId" clId="{61C420B5-5330-4C88-A8DC-F000B8AA7C53}" dt="2021-03-26T08:47:10.342" v="1382" actId="20577"/>
          <ac:spMkLst>
            <pc:docMk/>
            <pc:sldMk cId="821422838" sldId="296"/>
            <ac:spMk id="39" creationId="{88CDBF25-E2DD-417B-8335-2BB9E51D73C9}"/>
          </ac:spMkLst>
        </pc:spChg>
        <pc:spChg chg="add mod">
          <ac:chgData name="Siniša ᵀᴴᴱ ᴼᴿᴵᴳᴵᴻᴬᴸ Wolfenstein" userId="215f646470bc261a" providerId="LiveId" clId="{61C420B5-5330-4C88-A8DC-F000B8AA7C53}" dt="2021-03-26T08:47:20.141" v="1389" actId="20577"/>
          <ac:spMkLst>
            <pc:docMk/>
            <pc:sldMk cId="821422838" sldId="296"/>
            <ac:spMk id="40" creationId="{98378D17-1802-46DD-9E20-DB75613F4CA1}"/>
          </ac:spMkLst>
        </pc:spChg>
        <pc:spChg chg="add mod">
          <ac:chgData name="Siniša ᵀᴴᴱ ᴼᴿᴵᴳᴵᴻᴬᴸ Wolfenstein" userId="215f646470bc261a" providerId="LiveId" clId="{61C420B5-5330-4C88-A8DC-F000B8AA7C53}" dt="2021-03-26T08:47:38.213" v="1403" actId="1037"/>
          <ac:spMkLst>
            <pc:docMk/>
            <pc:sldMk cId="821422838" sldId="296"/>
            <ac:spMk id="41" creationId="{BA4529D7-5F41-4197-852E-14170528EE00}"/>
          </ac:spMkLst>
        </pc:spChg>
        <pc:spChg chg="add mod">
          <ac:chgData name="Siniša ᵀᴴᴱ ᴼᴿᴵᴳᴵᴻᴬᴸ Wolfenstein" userId="215f646470bc261a" providerId="LiveId" clId="{61C420B5-5330-4C88-A8DC-F000B8AA7C53}" dt="2021-03-26T08:48:10.720" v="1425" actId="1035"/>
          <ac:spMkLst>
            <pc:docMk/>
            <pc:sldMk cId="821422838" sldId="296"/>
            <ac:spMk id="42" creationId="{A11AE8B6-A5A3-4FF6-9066-6C74ECDB743E}"/>
          </ac:spMkLst>
        </pc:spChg>
        <pc:spChg chg="add mod">
          <ac:chgData name="Siniša ᵀᴴᴱ ᴼᴿᴵᴳᴵᴻᴬᴸ Wolfenstein" userId="215f646470bc261a" providerId="LiveId" clId="{61C420B5-5330-4C88-A8DC-F000B8AA7C53}" dt="2021-03-26T08:48:52.950" v="1430" actId="20577"/>
          <ac:spMkLst>
            <pc:docMk/>
            <pc:sldMk cId="821422838" sldId="296"/>
            <ac:spMk id="43" creationId="{DDEF385A-2E97-4D79-B049-C4C18D4E0034}"/>
          </ac:spMkLst>
        </pc:spChg>
        <pc:spChg chg="add mod">
          <ac:chgData name="Siniša ᵀᴴᴱ ᴼᴿᴵᴳᴵᴻᴬᴸ Wolfenstein" userId="215f646470bc261a" providerId="LiveId" clId="{61C420B5-5330-4C88-A8DC-F000B8AA7C53}" dt="2021-03-26T08:49:07.294" v="1443" actId="20577"/>
          <ac:spMkLst>
            <pc:docMk/>
            <pc:sldMk cId="821422838" sldId="296"/>
            <ac:spMk id="44" creationId="{DAEC91E9-AC29-4120-9CE2-E3C4A016E5EB}"/>
          </ac:spMkLst>
        </pc:spChg>
        <pc:spChg chg="add mod">
          <ac:chgData name="Siniša ᵀᴴᴱ ᴼᴿᴵᴳᴵᴻᴬᴸ Wolfenstein" userId="215f646470bc261a" providerId="LiveId" clId="{61C420B5-5330-4C88-A8DC-F000B8AA7C53}" dt="2021-03-26T08:49:28.001" v="1456" actId="20577"/>
          <ac:spMkLst>
            <pc:docMk/>
            <pc:sldMk cId="821422838" sldId="296"/>
            <ac:spMk id="45" creationId="{0FE2A931-118E-4D53-9FF8-0120C5514F37}"/>
          </ac:spMkLst>
        </pc:spChg>
        <pc:spChg chg="add mod">
          <ac:chgData name="Siniša ᵀᴴᴱ ᴼᴿᴵᴳᴵᴻᴬᴸ Wolfenstein" userId="215f646470bc261a" providerId="LiveId" clId="{61C420B5-5330-4C88-A8DC-F000B8AA7C53}" dt="2021-03-26T08:49:41.800" v="1467" actId="20577"/>
          <ac:spMkLst>
            <pc:docMk/>
            <pc:sldMk cId="821422838" sldId="296"/>
            <ac:spMk id="46" creationId="{BB631FC8-51F9-4472-BC7F-00B6A86491EE}"/>
          </ac:spMkLst>
        </pc:spChg>
        <pc:picChg chg="mod">
          <ac:chgData name="Siniša ᵀᴴᴱ ᴼᴿᴵᴳᴵᴻᴬᴸ Wolfenstein" userId="215f646470bc261a" providerId="LiveId" clId="{61C420B5-5330-4C88-A8DC-F000B8AA7C53}" dt="2021-03-26T08:28:15.498" v="779" actId="14826"/>
          <ac:picMkLst>
            <pc:docMk/>
            <pc:sldMk cId="821422838" sldId="296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61C420B5-5330-4C88-A8DC-F000B8AA7C53}" dt="2021-03-26T08:48:58.562" v="1433" actId="1076"/>
          <ac:picMkLst>
            <pc:docMk/>
            <pc:sldMk cId="821422838" sldId="296"/>
            <ac:picMk id="6" creationId="{D255B4FC-89B0-4357-9C41-9F0792D7E4FD}"/>
          </ac:picMkLst>
        </pc:picChg>
      </pc:sldChg>
      <pc:sldChg chg="addSp modSp modAnim">
        <pc:chgData name="Siniša ᵀᴴᴱ ᴼᴿᴵᴳᴵᴻᴬᴸ Wolfenstein" userId="215f646470bc261a" providerId="LiveId" clId="{61C420B5-5330-4C88-A8DC-F000B8AA7C53}" dt="2021-03-26T08:23:57.306" v="653"/>
        <pc:sldMkLst>
          <pc:docMk/>
          <pc:sldMk cId="1898084827" sldId="299"/>
        </pc:sldMkLst>
        <pc:spChg chg="mod">
          <ac:chgData name="Siniša ᵀᴴᴱ ᴼᴿᴵᴳᴵᴻᴬᴸ Wolfenstein" userId="215f646470bc261a" providerId="LiveId" clId="{61C420B5-5330-4C88-A8DC-F000B8AA7C53}" dt="2021-03-26T08:21:01.829" v="449" actId="1076"/>
          <ac:spMkLst>
            <pc:docMk/>
            <pc:sldMk cId="1898084827" sldId="299"/>
            <ac:spMk id="3" creationId="{B7889F66-CCBB-4BC4-8656-0552E49AE557}"/>
          </ac:spMkLst>
        </pc:spChg>
        <pc:spChg chg="add mod">
          <ac:chgData name="Siniša ᵀᴴᴱ ᴼᴿᴵᴳᴵᴻᴬᴸ Wolfenstein" userId="215f646470bc261a" providerId="LiveId" clId="{61C420B5-5330-4C88-A8DC-F000B8AA7C53}" dt="2021-03-26T08:23:49.661" v="651" actId="20577"/>
          <ac:spMkLst>
            <pc:docMk/>
            <pc:sldMk cId="1898084827" sldId="299"/>
            <ac:spMk id="5" creationId="{6820CD79-3468-45FB-AA9D-F0177DDA7B22}"/>
          </ac:spMkLst>
        </pc:spChg>
        <pc:picChg chg="mod">
          <ac:chgData name="Siniša ᵀᴴᴱ ᴼᴿᴵᴳᴵᴻᴬᴸ Wolfenstein" userId="215f646470bc261a" providerId="LiveId" clId="{61C420B5-5330-4C88-A8DC-F000B8AA7C53}" dt="2021-03-26T08:21:22.705" v="453" actId="14100"/>
          <ac:picMkLst>
            <pc:docMk/>
            <pc:sldMk cId="1898084827" sldId="29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61C420B5-5330-4C88-A8DC-F000B8AA7C53}" dt="2021-03-26T08:19:22.096" v="368" actId="14826"/>
          <ac:picMkLst>
            <pc:docMk/>
            <pc:sldMk cId="1898084827" sldId="299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61C420B5-5330-4C88-A8DC-F000B8AA7C53}" dt="2021-03-26T08:23:45.275" v="649" actId="1036"/>
          <ac:picMkLst>
            <pc:docMk/>
            <pc:sldMk cId="1898084827" sldId="299"/>
            <ac:picMk id="6" creationId="{BE9B2350-381E-4834-8696-09EA5258CEB0}"/>
          </ac:picMkLst>
        </pc:picChg>
      </pc:sldChg>
      <pc:sldChg chg="del">
        <pc:chgData name="Siniša ᵀᴴᴱ ᴼᴿᴵᴳᴵᴻᴬᴸ Wolfenstein" userId="215f646470bc261a" providerId="LiveId" clId="{61C420B5-5330-4C88-A8DC-F000B8AA7C53}" dt="2021-03-26T08:28:28.394" v="781" actId="2696"/>
        <pc:sldMkLst>
          <pc:docMk/>
          <pc:sldMk cId="184484875" sldId="301"/>
        </pc:sldMkLst>
      </pc:sldChg>
      <pc:sldChg chg="add del">
        <pc:chgData name="Siniša ᵀᴴᴱ ᴼᴿᴵᴳᴵᴻᴬᴸ Wolfenstein" userId="215f646470bc261a" providerId="LiveId" clId="{61C420B5-5330-4C88-A8DC-F000B8AA7C53}" dt="2021-03-26T08:21:45.483" v="457" actId="2696"/>
        <pc:sldMkLst>
          <pc:docMk/>
          <pc:sldMk cId="2435022227" sldId="302"/>
        </pc:sldMkLst>
      </pc:sldChg>
      <pc:sldChg chg="delSp modSp add delAnim">
        <pc:chgData name="Siniša ᵀᴴᴱ ᴼᴿᴵᴳᴵᴻᴬᴸ Wolfenstein" userId="215f646470bc261a" providerId="LiveId" clId="{61C420B5-5330-4C88-A8DC-F000B8AA7C53}" dt="2021-03-26T08:37:17.403" v="1084" actId="255"/>
        <pc:sldMkLst>
          <pc:docMk/>
          <pc:sldMk cId="3651266649" sldId="302"/>
        </pc:sldMkLst>
        <pc:spChg chg="mod">
          <ac:chgData name="Siniša ᵀᴴᴱ ᴼᴿᴵᴳᴵᴻᴬᴸ Wolfenstein" userId="215f646470bc261a" providerId="LiveId" clId="{61C420B5-5330-4C88-A8DC-F000B8AA7C53}" dt="2021-03-26T08:35:09.668" v="1008" actId="1076"/>
          <ac:spMkLst>
            <pc:docMk/>
            <pc:sldMk cId="3651266649" sldId="302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61C420B5-5330-4C88-A8DC-F000B8AA7C53}" dt="2021-03-26T08:36:09.863" v="1031" actId="20577"/>
          <ac:spMkLst>
            <pc:docMk/>
            <pc:sldMk cId="3651266649" sldId="302"/>
            <ac:spMk id="7" creationId="{22B71E86-001E-4A8B-B2C8-33B4A8218C37}"/>
          </ac:spMkLst>
        </pc:spChg>
        <pc:spChg chg="mod">
          <ac:chgData name="Siniša ᵀᴴᴱ ᴼᴿᴵᴳᴵᴻᴬᴸ Wolfenstein" userId="215f646470bc261a" providerId="LiveId" clId="{61C420B5-5330-4C88-A8DC-F000B8AA7C53}" dt="2021-03-26T08:36:18.237" v="1037" actId="20577"/>
          <ac:spMkLst>
            <pc:docMk/>
            <pc:sldMk cId="3651266649" sldId="302"/>
            <ac:spMk id="8" creationId="{2228B2E6-CFF7-4676-87B7-8FD632D2D184}"/>
          </ac:spMkLst>
        </pc:spChg>
        <pc:spChg chg="mod">
          <ac:chgData name="Siniša ᵀᴴᴱ ᴼᴿᴵᴳᴵᴻᴬᴸ Wolfenstein" userId="215f646470bc261a" providerId="LiveId" clId="{61C420B5-5330-4C88-A8DC-F000B8AA7C53}" dt="2021-03-26T08:36:29.327" v="1044" actId="20577"/>
          <ac:spMkLst>
            <pc:docMk/>
            <pc:sldMk cId="3651266649" sldId="302"/>
            <ac:spMk id="9" creationId="{DE9C7F95-D5D5-44AF-994F-977DA6D93ACA}"/>
          </ac:spMkLst>
        </pc:spChg>
        <pc:spChg chg="del">
          <ac:chgData name="Siniša ᵀᴴᴱ ᴼᴿᴵᴳᴵᴻᴬᴸ Wolfenstein" userId="215f646470bc261a" providerId="LiveId" clId="{61C420B5-5330-4C88-A8DC-F000B8AA7C53}" dt="2021-03-26T08:35:39.298" v="1014" actId="478"/>
          <ac:spMkLst>
            <pc:docMk/>
            <pc:sldMk cId="3651266649" sldId="302"/>
            <ac:spMk id="10" creationId="{42962B76-013E-4037-A89B-EDC90DEC5002}"/>
          </ac:spMkLst>
        </pc:spChg>
        <pc:spChg chg="del">
          <ac:chgData name="Siniša ᵀᴴᴱ ᴼᴿᴵᴳᴵᴻᴬᴸ Wolfenstein" userId="215f646470bc261a" providerId="LiveId" clId="{61C420B5-5330-4C88-A8DC-F000B8AA7C53}" dt="2021-03-26T08:35:41.343" v="1015" actId="478"/>
          <ac:spMkLst>
            <pc:docMk/>
            <pc:sldMk cId="3651266649" sldId="302"/>
            <ac:spMk id="11" creationId="{591FFA9B-852A-4B70-B40F-1AEFA8E97741}"/>
          </ac:spMkLst>
        </pc:spChg>
        <pc:spChg chg="mod">
          <ac:chgData name="Siniša ᵀᴴᴱ ᴼᴿᴵᴳᴵᴻᴬᴸ Wolfenstein" userId="215f646470bc261a" providerId="LiveId" clId="{61C420B5-5330-4C88-A8DC-F000B8AA7C53}" dt="2021-03-26T08:36:47.791" v="1061" actId="1038"/>
          <ac:spMkLst>
            <pc:docMk/>
            <pc:sldMk cId="3651266649" sldId="302"/>
            <ac:spMk id="12" creationId="{714E494A-1349-4C22-BE6B-67A52A0450F3}"/>
          </ac:spMkLst>
        </pc:spChg>
        <pc:spChg chg="mod">
          <ac:chgData name="Siniša ᵀᴴᴱ ᴼᴿᴵᴳᴵᴻᴬᴸ Wolfenstein" userId="215f646470bc261a" providerId="LiveId" clId="{61C420B5-5330-4C88-A8DC-F000B8AA7C53}" dt="2021-03-26T08:36:55.060" v="1069" actId="20577"/>
          <ac:spMkLst>
            <pc:docMk/>
            <pc:sldMk cId="3651266649" sldId="302"/>
            <ac:spMk id="13" creationId="{59EB26F8-E218-4284-A4F6-E3D2F09CFB9B}"/>
          </ac:spMkLst>
        </pc:spChg>
        <pc:spChg chg="mod">
          <ac:chgData name="Siniša ᵀᴴᴱ ᴼᴿᴵᴳᴵᴻᴬᴸ Wolfenstein" userId="215f646470bc261a" providerId="LiveId" clId="{61C420B5-5330-4C88-A8DC-F000B8AA7C53}" dt="2021-03-26T08:37:02.117" v="1079" actId="20577"/>
          <ac:spMkLst>
            <pc:docMk/>
            <pc:sldMk cId="3651266649" sldId="302"/>
            <ac:spMk id="14" creationId="{9C1A91B7-D98C-413A-BDA9-39F324523E25}"/>
          </ac:spMkLst>
        </pc:spChg>
        <pc:spChg chg="mod">
          <ac:chgData name="Siniša ᵀᴴᴱ ᴼᴿᴵᴳᴵᴻᴬᴸ Wolfenstein" userId="215f646470bc261a" providerId="LiveId" clId="{61C420B5-5330-4C88-A8DC-F000B8AA7C53}" dt="2021-03-26T08:37:17.403" v="1084" actId="255"/>
          <ac:spMkLst>
            <pc:docMk/>
            <pc:sldMk cId="3651266649" sldId="302"/>
            <ac:spMk id="15" creationId="{B90629F3-02B6-45C4-9520-9C312D1B6C73}"/>
          </ac:spMkLst>
        </pc:spChg>
        <pc:picChg chg="mod">
          <ac:chgData name="Siniša ᵀᴴᴱ ᴼᴿᴵᴳᴵᴻᴬᴸ Wolfenstein" userId="215f646470bc261a" providerId="LiveId" clId="{61C420B5-5330-4C88-A8DC-F000B8AA7C53}" dt="2021-03-26T08:34:48.020" v="971" actId="14826"/>
          <ac:picMkLst>
            <pc:docMk/>
            <pc:sldMk cId="3651266649" sldId="302"/>
            <ac:picMk id="6" creationId="{D255B4FC-89B0-4357-9C41-9F0792D7E4FD}"/>
          </ac:picMkLst>
        </pc:picChg>
      </pc:sldChg>
      <pc:sldChg chg="delSp modSp add delAnim">
        <pc:chgData name="Siniša ᵀᴴᴱ ᴼᴿᴵᴳᴵᴻᴬᴸ Wolfenstein" userId="215f646470bc261a" providerId="LiveId" clId="{61C420B5-5330-4C88-A8DC-F000B8AA7C53}" dt="2021-03-26T08:55:31.507" v="1690" actId="20577"/>
        <pc:sldMkLst>
          <pc:docMk/>
          <pc:sldMk cId="834038567" sldId="303"/>
        </pc:sldMkLst>
        <pc:spChg chg="mod">
          <ac:chgData name="Siniša ᵀᴴᴱ ᴼᴿᴵᴳᴵᴻᴬᴸ Wolfenstein" userId="215f646470bc261a" providerId="LiveId" clId="{61C420B5-5330-4C88-A8DC-F000B8AA7C53}" dt="2021-03-26T08:55:31.507" v="1690" actId="20577"/>
          <ac:spMkLst>
            <pc:docMk/>
            <pc:sldMk cId="834038567" sldId="303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61C420B5-5330-4C88-A8DC-F000B8AA7C53}" dt="2021-03-26T08:54:30.896" v="1627" actId="478"/>
          <ac:spMkLst>
            <pc:docMk/>
            <pc:sldMk cId="834038567" sldId="303"/>
            <ac:spMk id="11" creationId="{DDEFC204-CF66-4140-AB4E-6740119F9158}"/>
          </ac:spMkLst>
        </pc:spChg>
        <pc:spChg chg="del">
          <ac:chgData name="Siniša ᵀᴴᴱ ᴼᴿᴵᴳᴵᴻᴬᴸ Wolfenstein" userId="215f646470bc261a" providerId="LiveId" clId="{61C420B5-5330-4C88-A8DC-F000B8AA7C53}" dt="2021-03-26T08:54:30.896" v="1627" actId="478"/>
          <ac:spMkLst>
            <pc:docMk/>
            <pc:sldMk cId="834038567" sldId="303"/>
            <ac:spMk id="12" creationId="{AA8958AE-BA85-49F4-85E1-A13B17609857}"/>
          </ac:spMkLst>
        </pc:spChg>
        <pc:spChg chg="del">
          <ac:chgData name="Siniša ᵀᴴᴱ ᴼᴿᴵᴳᴵᴻᴬᴸ Wolfenstein" userId="215f646470bc261a" providerId="LiveId" clId="{61C420B5-5330-4C88-A8DC-F000B8AA7C53}" dt="2021-03-26T08:54:30.896" v="1627" actId="478"/>
          <ac:spMkLst>
            <pc:docMk/>
            <pc:sldMk cId="834038567" sldId="303"/>
            <ac:spMk id="13" creationId="{3455752D-B25E-4605-9EAB-751AD8414F16}"/>
          </ac:spMkLst>
        </pc:spChg>
        <pc:spChg chg="del">
          <ac:chgData name="Siniša ᵀᴴᴱ ᴼᴿᴵᴳᴵᴻᴬᴸ Wolfenstein" userId="215f646470bc261a" providerId="LiveId" clId="{61C420B5-5330-4C88-A8DC-F000B8AA7C53}" dt="2021-03-26T08:54:30.896" v="1627" actId="478"/>
          <ac:spMkLst>
            <pc:docMk/>
            <pc:sldMk cId="834038567" sldId="303"/>
            <ac:spMk id="14" creationId="{1566CD40-16FD-499C-9563-FAF2A576794D}"/>
          </ac:spMkLst>
        </pc:spChg>
        <pc:spChg chg="del">
          <ac:chgData name="Siniša ᵀᴴᴱ ᴼᴿᴵᴳᴵᴻᴬᴸ Wolfenstein" userId="215f646470bc261a" providerId="LiveId" clId="{61C420B5-5330-4C88-A8DC-F000B8AA7C53}" dt="2021-03-26T08:54:30.896" v="1627" actId="478"/>
          <ac:spMkLst>
            <pc:docMk/>
            <pc:sldMk cId="834038567" sldId="303"/>
            <ac:spMk id="17" creationId="{205A4630-8112-4F75-91DB-F0C054CA488D}"/>
          </ac:spMkLst>
        </pc:spChg>
        <pc:spChg chg="del">
          <ac:chgData name="Siniša ᵀᴴᴱ ᴼᴿᴵᴳᴵᴻᴬᴸ Wolfenstein" userId="215f646470bc261a" providerId="LiveId" clId="{61C420B5-5330-4C88-A8DC-F000B8AA7C53}" dt="2021-03-26T08:54:30.896" v="1627" actId="478"/>
          <ac:spMkLst>
            <pc:docMk/>
            <pc:sldMk cId="834038567" sldId="303"/>
            <ac:spMk id="18" creationId="{D12F3D02-7A02-4D33-AC15-5961CB52618B}"/>
          </ac:spMkLst>
        </pc:spChg>
        <pc:spChg chg="del">
          <ac:chgData name="Siniša ᵀᴴᴱ ᴼᴿᴵᴳᴵᴻᴬᴸ Wolfenstein" userId="215f646470bc261a" providerId="LiveId" clId="{61C420B5-5330-4C88-A8DC-F000B8AA7C53}" dt="2021-03-26T08:54:30.896" v="1627" actId="478"/>
          <ac:spMkLst>
            <pc:docMk/>
            <pc:sldMk cId="834038567" sldId="303"/>
            <ac:spMk id="19" creationId="{2C19CA98-6D4C-4825-845D-94F9DCF3BC22}"/>
          </ac:spMkLst>
        </pc:spChg>
        <pc:spChg chg="del">
          <ac:chgData name="Siniša ᵀᴴᴱ ᴼᴿᴵᴳᴵᴻᴬᴸ Wolfenstein" userId="215f646470bc261a" providerId="LiveId" clId="{61C420B5-5330-4C88-A8DC-F000B8AA7C53}" dt="2021-03-26T08:54:30.896" v="1627" actId="478"/>
          <ac:spMkLst>
            <pc:docMk/>
            <pc:sldMk cId="834038567" sldId="303"/>
            <ac:spMk id="20" creationId="{2EE4873C-F8AD-4FB3-A19A-11BCAC9EC29B}"/>
          </ac:spMkLst>
        </pc:spChg>
        <pc:picChg chg="del">
          <ac:chgData name="Siniša ᵀᴴᴱ ᴼᴿᴵᴳᴵᴻᴬᴸ Wolfenstein" userId="215f646470bc261a" providerId="LiveId" clId="{61C420B5-5330-4C88-A8DC-F000B8AA7C53}" dt="2021-03-26T08:54:27.776" v="1626" actId="478"/>
          <ac:picMkLst>
            <pc:docMk/>
            <pc:sldMk cId="834038567" sldId="303"/>
            <ac:picMk id="6" creationId="{D255B4FC-89B0-4357-9C41-9F0792D7E4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889/716/50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play/889/871/238" TargetMode="External"/><Relationship Id="rId4" Type="http://schemas.openxmlformats.org/officeDocument/2006/relationships/hyperlink" Target="https://wordwall.net/play/889/761/55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5;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It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takes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drive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Self-check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5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" y="14464"/>
            <a:ext cx="5131950" cy="683244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57" y="255156"/>
            <a:ext cx="6238924" cy="317384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599B0E-6F3F-D835-B27F-5CA2D96FB7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016" t="45591" r="25161" b="35627"/>
          <a:stretch/>
        </p:blipFill>
        <p:spPr>
          <a:xfrm>
            <a:off x="5394121" y="3677095"/>
            <a:ext cx="6624562" cy="306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" y="14459"/>
            <a:ext cx="5129429" cy="6829084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590294" y="4111526"/>
            <a:ext cx="7093860" cy="29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opisati sport?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razgovarati o iskustvima i postignućima?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razgovarati o događaju iz prošlosti koji ima posljedice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    u sadašnjosti?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napisati objavu na društvenim mrežama?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opisati neki </a:t>
            </a:r>
            <a:r>
              <a:rPr lang="hr-HR" sz="2000" i="1" dirty="0" err="1">
                <a:solidFill>
                  <a:srgbClr val="0070C0"/>
                </a:solidFill>
              </a:rPr>
              <a:t>dogaađaj</a:t>
            </a:r>
            <a:r>
              <a:rPr lang="hr-HR" sz="2000" i="1" dirty="0">
                <a:solidFill>
                  <a:srgbClr val="0070C0"/>
                </a:solidFill>
              </a:rPr>
              <a:t>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napisati biografiju sportaša?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raspravljati o ravnopravnosti spolova?</a:t>
            </a:r>
          </a:p>
          <a:p>
            <a:pPr>
              <a:buFontTx/>
              <a:buChar char="-"/>
            </a:pPr>
            <a:endParaRPr lang="hr-HR" sz="2000" i="1" dirty="0"/>
          </a:p>
          <a:p>
            <a:pPr>
              <a:buFontTx/>
              <a:buChar char="-"/>
            </a:pP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22" y="255968"/>
            <a:ext cx="10168200" cy="353723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3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587" y="0"/>
            <a:ext cx="6341125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68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" y="7552"/>
            <a:ext cx="5110111" cy="684289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28" y="1386540"/>
            <a:ext cx="10216961" cy="449362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4A0AB61-D9FD-4045-BF7C-428C51964632}"/>
              </a:ext>
            </a:extLst>
          </p:cNvPr>
          <p:cNvSpPr txBox="1">
            <a:spLocks/>
          </p:cNvSpPr>
          <p:nvPr/>
        </p:nvSpPr>
        <p:spPr>
          <a:xfrm>
            <a:off x="2905378" y="4135704"/>
            <a:ext cx="6551773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 err="1">
                <a:solidFill>
                  <a:srgbClr val="FF0000"/>
                </a:solidFill>
              </a:rPr>
              <a:t>doesn’t</a:t>
            </a:r>
            <a:r>
              <a:rPr lang="hr-HR" sz="2350" i="1" dirty="0">
                <a:solidFill>
                  <a:srgbClr val="FF0000"/>
                </a:solidFill>
              </a:rPr>
              <a:t> </a:t>
            </a:r>
            <a:r>
              <a:rPr lang="hr-HR" sz="2350" i="1" dirty="0" err="1">
                <a:solidFill>
                  <a:srgbClr val="FF0000"/>
                </a:solidFill>
              </a:rPr>
              <a:t>require</a:t>
            </a:r>
            <a:r>
              <a:rPr lang="hr-HR" sz="2350" i="1" dirty="0">
                <a:solidFill>
                  <a:srgbClr val="FF0000"/>
                </a:solidFill>
              </a:rPr>
              <a:t> a </a:t>
            </a:r>
            <a:r>
              <a:rPr lang="hr-HR" sz="2350" i="1" dirty="0" err="1">
                <a:solidFill>
                  <a:srgbClr val="FF0000"/>
                </a:solidFill>
              </a:rPr>
              <a:t>lot</a:t>
            </a:r>
            <a:r>
              <a:rPr lang="hr-HR" sz="2350" i="1" dirty="0">
                <a:solidFill>
                  <a:srgbClr val="FF0000"/>
                </a:solidFill>
              </a:rPr>
              <a:t> </a:t>
            </a:r>
            <a:r>
              <a:rPr lang="hr-HR" sz="2350" i="1" dirty="0" err="1">
                <a:solidFill>
                  <a:srgbClr val="FF0000"/>
                </a:solidFill>
              </a:rPr>
              <a:t>of</a:t>
            </a:r>
            <a:r>
              <a:rPr lang="hr-HR" sz="2350" i="1" dirty="0">
                <a:solidFill>
                  <a:srgbClr val="FF0000"/>
                </a:solidFill>
              </a:rPr>
              <a:t> </a:t>
            </a:r>
            <a:r>
              <a:rPr lang="hr-HR" sz="2350" i="1" dirty="0" err="1">
                <a:solidFill>
                  <a:srgbClr val="FF0000"/>
                </a:solidFill>
              </a:rPr>
              <a:t>movement</a:t>
            </a:r>
            <a:endParaRPr lang="hr-HR" sz="235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F7F35ACC-185E-41AD-8106-991408FB0D15}"/>
              </a:ext>
            </a:extLst>
          </p:cNvPr>
          <p:cNvSpPr txBox="1">
            <a:spLocks/>
          </p:cNvSpPr>
          <p:nvPr/>
        </p:nvSpPr>
        <p:spPr>
          <a:xfrm>
            <a:off x="4070299" y="4685537"/>
            <a:ext cx="6671102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350" i="1" dirty="0" err="1">
                <a:solidFill>
                  <a:srgbClr val="FF0000"/>
                </a:solidFill>
              </a:rPr>
              <a:t>have</a:t>
            </a:r>
            <a:r>
              <a:rPr lang="hr-HR" sz="2350" i="1" dirty="0">
                <a:solidFill>
                  <a:srgbClr val="FF0000"/>
                </a:solidFill>
              </a:rPr>
              <a:t> </a:t>
            </a:r>
            <a:r>
              <a:rPr lang="hr-HR" sz="2350" i="1" dirty="0" err="1">
                <a:solidFill>
                  <a:srgbClr val="FF0000"/>
                </a:solidFill>
              </a:rPr>
              <a:t>good</a:t>
            </a:r>
            <a:r>
              <a:rPr lang="hr-HR" sz="2350" i="1" dirty="0">
                <a:solidFill>
                  <a:srgbClr val="FF0000"/>
                </a:solidFill>
              </a:rPr>
              <a:t> </a:t>
            </a:r>
            <a:r>
              <a:rPr lang="hr-HR" sz="2350" i="1" dirty="0" err="1">
                <a:solidFill>
                  <a:srgbClr val="FF0000"/>
                </a:solidFill>
              </a:rPr>
              <a:t>reflexes</a:t>
            </a:r>
            <a:endParaRPr lang="hr-HR" sz="235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49998313-A206-4FBF-ADE6-452626A8D4EE}"/>
              </a:ext>
            </a:extLst>
          </p:cNvPr>
          <p:cNvSpPr txBox="1">
            <a:spLocks/>
          </p:cNvSpPr>
          <p:nvPr/>
        </p:nvSpPr>
        <p:spPr>
          <a:xfrm>
            <a:off x="3462021" y="5331607"/>
            <a:ext cx="680932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50" i="1" dirty="0">
                <a:solidFill>
                  <a:srgbClr val="FF0000"/>
                </a:solidFill>
              </a:rPr>
              <a:t>body strength is very important</a:t>
            </a:r>
            <a:endParaRPr lang="hr-HR" sz="235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7" grpId="0" build="p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" y="18596"/>
            <a:ext cx="5101873" cy="683186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33" y="1851554"/>
            <a:ext cx="10319457" cy="387673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82AF66C6-561B-47E6-85CA-957613A15861}"/>
              </a:ext>
            </a:extLst>
          </p:cNvPr>
          <p:cNvSpPr txBox="1">
            <a:spLocks/>
          </p:cNvSpPr>
          <p:nvPr/>
        </p:nvSpPr>
        <p:spPr>
          <a:xfrm>
            <a:off x="3291174" y="4486744"/>
            <a:ext cx="6136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1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0967361D-0AB9-4D3B-8C65-5A6BE967354B}"/>
              </a:ext>
            </a:extLst>
          </p:cNvPr>
          <p:cNvSpPr txBox="1">
            <a:spLocks/>
          </p:cNvSpPr>
          <p:nvPr/>
        </p:nvSpPr>
        <p:spPr>
          <a:xfrm>
            <a:off x="3291174" y="3805606"/>
            <a:ext cx="6136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2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DCF99C89-04BD-4129-84D3-DA9EB9D3BE28}"/>
              </a:ext>
            </a:extLst>
          </p:cNvPr>
          <p:cNvSpPr txBox="1">
            <a:spLocks/>
          </p:cNvSpPr>
          <p:nvPr/>
        </p:nvSpPr>
        <p:spPr>
          <a:xfrm>
            <a:off x="3294215" y="5160048"/>
            <a:ext cx="6136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3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840FE213-53CD-47C6-A130-7D908FA4102D}"/>
              </a:ext>
            </a:extLst>
          </p:cNvPr>
          <p:cNvSpPr txBox="1">
            <a:spLocks/>
          </p:cNvSpPr>
          <p:nvPr/>
        </p:nvSpPr>
        <p:spPr>
          <a:xfrm>
            <a:off x="3287901" y="2463497"/>
            <a:ext cx="6136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4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92E17642-887D-4465-B655-73508A621B55}"/>
              </a:ext>
            </a:extLst>
          </p:cNvPr>
          <p:cNvSpPr txBox="1">
            <a:spLocks/>
          </p:cNvSpPr>
          <p:nvPr/>
        </p:nvSpPr>
        <p:spPr>
          <a:xfrm>
            <a:off x="3287901" y="3136126"/>
            <a:ext cx="6136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5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53A41FD0-BD28-47A2-B479-A8CE595F4907}"/>
              </a:ext>
            </a:extLst>
          </p:cNvPr>
          <p:cNvSpPr txBox="1">
            <a:spLocks/>
          </p:cNvSpPr>
          <p:nvPr/>
        </p:nvSpPr>
        <p:spPr>
          <a:xfrm>
            <a:off x="3287901" y="4146999"/>
            <a:ext cx="61367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6</a:t>
            </a:r>
          </a:p>
        </p:txBody>
      </p:sp>
    </p:spTree>
    <p:extLst>
      <p:ext uri="{BB962C8B-B14F-4D97-AF65-F5344CB8AC3E}">
        <p14:creationId xmlns:p14="http://schemas.microsoft.com/office/powerpoint/2010/main" val="34429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" y="18596"/>
            <a:ext cx="5101873" cy="683186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93" y="1519430"/>
            <a:ext cx="10319457" cy="436634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2B71E86-001E-4A8B-B2C8-33B4A8218C37}"/>
              </a:ext>
            </a:extLst>
          </p:cNvPr>
          <p:cNvSpPr txBox="1">
            <a:spLocks/>
          </p:cNvSpPr>
          <p:nvPr/>
        </p:nvSpPr>
        <p:spPr>
          <a:xfrm>
            <a:off x="-1109078" y="2846424"/>
            <a:ext cx="13919663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i="1" dirty="0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hr-HR" sz="2400" i="1" dirty="0" err="1">
                <a:solidFill>
                  <a:srgbClr val="FF0000"/>
                </a:solidFill>
              </a:rPr>
              <a:t>equipment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2228B2E6-CFF7-4676-87B7-8FD632D2D184}"/>
              </a:ext>
            </a:extLst>
          </p:cNvPr>
          <p:cNvSpPr txBox="1">
            <a:spLocks/>
          </p:cNvSpPr>
          <p:nvPr/>
        </p:nvSpPr>
        <p:spPr>
          <a:xfrm>
            <a:off x="2721187" y="3818864"/>
            <a:ext cx="4154911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stunts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DE9C7F95-D5D5-44AF-994F-977DA6D93ACA}"/>
              </a:ext>
            </a:extLst>
          </p:cNvPr>
          <p:cNvSpPr txBox="1">
            <a:spLocks/>
          </p:cNvSpPr>
          <p:nvPr/>
        </p:nvSpPr>
        <p:spPr>
          <a:xfrm>
            <a:off x="3856779" y="4984430"/>
            <a:ext cx="4154911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athlete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714E494A-1349-4C22-BE6B-67A52A0450F3}"/>
              </a:ext>
            </a:extLst>
          </p:cNvPr>
          <p:cNvSpPr txBox="1">
            <a:spLocks/>
          </p:cNvSpPr>
          <p:nvPr/>
        </p:nvSpPr>
        <p:spPr>
          <a:xfrm>
            <a:off x="6926202" y="2911356"/>
            <a:ext cx="4487379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competitions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59EB26F8-E218-4284-A4F6-E3D2F09CFB9B}"/>
              </a:ext>
            </a:extLst>
          </p:cNvPr>
          <p:cNvSpPr txBox="1">
            <a:spLocks/>
          </p:cNvSpPr>
          <p:nvPr/>
        </p:nvSpPr>
        <p:spPr>
          <a:xfrm>
            <a:off x="7253397" y="2878564"/>
            <a:ext cx="3085966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i="1" dirty="0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hr-HR" sz="2400" i="1" dirty="0" err="1">
                <a:solidFill>
                  <a:srgbClr val="FF0000"/>
                </a:solidFill>
              </a:rPr>
              <a:t>nuisance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9C1A91B7-D98C-413A-BDA9-39F324523E25}"/>
              </a:ext>
            </a:extLst>
          </p:cNvPr>
          <p:cNvSpPr txBox="1">
            <a:spLocks/>
          </p:cNvSpPr>
          <p:nvPr/>
        </p:nvSpPr>
        <p:spPr>
          <a:xfrm>
            <a:off x="8931717" y="3531338"/>
            <a:ext cx="3395127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i="1" dirty="0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hr-HR" sz="2400" i="1" dirty="0" err="1">
                <a:solidFill>
                  <a:srgbClr val="FF0000"/>
                </a:solidFill>
              </a:rPr>
              <a:t>exhausting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90629F3-02B6-45C4-9520-9C312D1B6C73}"/>
              </a:ext>
            </a:extLst>
          </p:cNvPr>
          <p:cNvSpPr txBox="1">
            <a:spLocks/>
          </p:cNvSpPr>
          <p:nvPr/>
        </p:nvSpPr>
        <p:spPr>
          <a:xfrm>
            <a:off x="7247319" y="4984430"/>
            <a:ext cx="1736321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i="1" dirty="0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hr-HR" sz="2400" i="1" dirty="0" err="1">
                <a:solidFill>
                  <a:srgbClr val="FF0000"/>
                </a:solidFill>
              </a:rPr>
              <a:t>fire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" y="21733"/>
            <a:ext cx="5102901" cy="681453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19" y="1167804"/>
            <a:ext cx="9730686" cy="576782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" name="Rezervirano mjesto sadržaja 2">
            <a:extLst>
              <a:ext uri="{FF2B5EF4-FFF2-40B4-BE49-F238E27FC236}">
                <a16:creationId xmlns:a16="http://schemas.microsoft.com/office/drawing/2014/main" id="{F0D47D1C-7054-4560-866B-F419AB5DF804}"/>
              </a:ext>
            </a:extLst>
          </p:cNvPr>
          <p:cNvSpPr txBox="1">
            <a:spLocks/>
          </p:cNvSpPr>
          <p:nvPr/>
        </p:nvSpPr>
        <p:spPr>
          <a:xfrm>
            <a:off x="3867164" y="1678852"/>
            <a:ext cx="1356189" cy="47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has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gathered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1" name="Rezervirano mjesto sadržaja 2">
            <a:extLst>
              <a:ext uri="{FF2B5EF4-FFF2-40B4-BE49-F238E27FC236}">
                <a16:creationId xmlns:a16="http://schemas.microsoft.com/office/drawing/2014/main" id="{B18A5DD5-2476-4C27-BBED-EF1E1AA8820C}"/>
              </a:ext>
            </a:extLst>
          </p:cNvPr>
          <p:cNvSpPr txBox="1">
            <a:spLocks/>
          </p:cNvSpPr>
          <p:nvPr/>
        </p:nvSpPr>
        <p:spPr>
          <a:xfrm>
            <a:off x="5223353" y="2667613"/>
            <a:ext cx="1356189" cy="47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has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arrived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2" name="Rezervirano mjesto sadržaja 2">
            <a:extLst>
              <a:ext uri="{FF2B5EF4-FFF2-40B4-BE49-F238E27FC236}">
                <a16:creationId xmlns:a16="http://schemas.microsoft.com/office/drawing/2014/main" id="{1F6FDD2F-AF0C-4BE9-9CCB-2C2871B4D61D}"/>
              </a:ext>
            </a:extLst>
          </p:cNvPr>
          <p:cNvSpPr txBox="1">
            <a:spLocks/>
          </p:cNvSpPr>
          <p:nvPr/>
        </p:nvSpPr>
        <p:spPr>
          <a:xfrm>
            <a:off x="2231671" y="3973203"/>
            <a:ext cx="1356189" cy="47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done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3" name="Rezervirano mjesto sadržaja 2">
            <a:extLst>
              <a:ext uri="{FF2B5EF4-FFF2-40B4-BE49-F238E27FC236}">
                <a16:creationId xmlns:a16="http://schemas.microsoft.com/office/drawing/2014/main" id="{175F22FC-411C-45C6-93EF-15A4168B9834}"/>
              </a:ext>
            </a:extLst>
          </p:cNvPr>
          <p:cNvSpPr txBox="1">
            <a:spLocks/>
          </p:cNvSpPr>
          <p:nvPr/>
        </p:nvSpPr>
        <p:spPr>
          <a:xfrm>
            <a:off x="5106526" y="3973203"/>
            <a:ext cx="1356189" cy="47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cleaned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4" name="Rezervirano mjesto sadržaja 2">
            <a:extLst>
              <a:ext uri="{FF2B5EF4-FFF2-40B4-BE49-F238E27FC236}">
                <a16:creationId xmlns:a16="http://schemas.microsoft.com/office/drawing/2014/main" id="{2EC92AAB-6CA3-4A38-984C-DE23B67923AA}"/>
              </a:ext>
            </a:extLst>
          </p:cNvPr>
          <p:cNvSpPr txBox="1">
            <a:spLocks/>
          </p:cNvSpPr>
          <p:nvPr/>
        </p:nvSpPr>
        <p:spPr>
          <a:xfrm rot="21157394">
            <a:off x="4007003" y="4284459"/>
            <a:ext cx="1702462" cy="47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 </a:t>
            </a:r>
            <a:r>
              <a:rPr lang="hr-HR" sz="1600" i="1" dirty="0" err="1">
                <a:solidFill>
                  <a:srgbClr val="FF0000"/>
                </a:solidFill>
              </a:rPr>
              <a:t>prepared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5" name="Rezervirano mjesto sadržaja 2">
            <a:extLst>
              <a:ext uri="{FF2B5EF4-FFF2-40B4-BE49-F238E27FC236}">
                <a16:creationId xmlns:a16="http://schemas.microsoft.com/office/drawing/2014/main" id="{E6F22F6E-3303-41B6-B067-1E86D3E50119}"/>
              </a:ext>
            </a:extLst>
          </p:cNvPr>
          <p:cNvSpPr txBox="1">
            <a:spLocks/>
          </p:cNvSpPr>
          <p:nvPr/>
        </p:nvSpPr>
        <p:spPr>
          <a:xfrm rot="21093764">
            <a:off x="2305232" y="4546881"/>
            <a:ext cx="1561932" cy="47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separated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6" name="Rezervirano mjesto sadržaja 2">
            <a:extLst>
              <a:ext uri="{FF2B5EF4-FFF2-40B4-BE49-F238E27FC236}">
                <a16:creationId xmlns:a16="http://schemas.microsoft.com/office/drawing/2014/main" id="{AD6B1DE8-5661-4F2B-A3E9-9A833CEC9A3B}"/>
              </a:ext>
            </a:extLst>
          </p:cNvPr>
          <p:cNvSpPr txBox="1">
            <a:spLocks/>
          </p:cNvSpPr>
          <p:nvPr/>
        </p:nvSpPr>
        <p:spPr>
          <a:xfrm>
            <a:off x="5772047" y="4629596"/>
            <a:ext cx="1356189" cy="47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changed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7" name="Rezervirano mjesto sadržaja 2">
            <a:extLst>
              <a:ext uri="{FF2B5EF4-FFF2-40B4-BE49-F238E27FC236}">
                <a16:creationId xmlns:a16="http://schemas.microsoft.com/office/drawing/2014/main" id="{73E690FA-805D-4B0F-893A-CFDC6129C4D4}"/>
              </a:ext>
            </a:extLst>
          </p:cNvPr>
          <p:cNvSpPr txBox="1">
            <a:spLocks/>
          </p:cNvSpPr>
          <p:nvPr/>
        </p:nvSpPr>
        <p:spPr>
          <a:xfrm>
            <a:off x="2206619" y="5295741"/>
            <a:ext cx="1356189" cy="47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taken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8" name="Rezervirano mjesto sadržaja 2">
            <a:extLst>
              <a:ext uri="{FF2B5EF4-FFF2-40B4-BE49-F238E27FC236}">
                <a16:creationId xmlns:a16="http://schemas.microsoft.com/office/drawing/2014/main" id="{2285A75E-E903-4E52-858D-7480E68E3F8F}"/>
              </a:ext>
            </a:extLst>
          </p:cNvPr>
          <p:cNvSpPr txBox="1">
            <a:spLocks/>
          </p:cNvSpPr>
          <p:nvPr/>
        </p:nvSpPr>
        <p:spPr>
          <a:xfrm>
            <a:off x="2329037" y="5625554"/>
            <a:ext cx="1356189" cy="47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washed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9" name="Rezervirano mjesto sadržaja 2">
            <a:extLst>
              <a:ext uri="{FF2B5EF4-FFF2-40B4-BE49-F238E27FC236}">
                <a16:creationId xmlns:a16="http://schemas.microsoft.com/office/drawing/2014/main" id="{88CDBF25-E2DD-417B-8335-2BB9E51D73C9}"/>
              </a:ext>
            </a:extLst>
          </p:cNvPr>
          <p:cNvSpPr txBox="1">
            <a:spLocks/>
          </p:cNvSpPr>
          <p:nvPr/>
        </p:nvSpPr>
        <p:spPr>
          <a:xfrm>
            <a:off x="2920100" y="5955367"/>
            <a:ext cx="2812854" cy="47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                         </a:t>
            </a:r>
            <a:r>
              <a:rPr lang="hr-HR" sz="1600" i="1" dirty="0" err="1">
                <a:solidFill>
                  <a:srgbClr val="FF0000"/>
                </a:solidFill>
              </a:rPr>
              <a:t>done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40" name="Rezervirano mjesto sadržaja 2">
            <a:extLst>
              <a:ext uri="{FF2B5EF4-FFF2-40B4-BE49-F238E27FC236}">
                <a16:creationId xmlns:a16="http://schemas.microsoft.com/office/drawing/2014/main" id="{98378D17-1802-46DD-9E20-DB75613F4CA1}"/>
              </a:ext>
            </a:extLst>
          </p:cNvPr>
          <p:cNvSpPr txBox="1">
            <a:spLocks/>
          </p:cNvSpPr>
          <p:nvPr/>
        </p:nvSpPr>
        <p:spPr>
          <a:xfrm>
            <a:off x="8850326" y="1667074"/>
            <a:ext cx="1356189" cy="47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eaten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41" name="Rezervirano mjesto sadržaja 2">
            <a:extLst>
              <a:ext uri="{FF2B5EF4-FFF2-40B4-BE49-F238E27FC236}">
                <a16:creationId xmlns:a16="http://schemas.microsoft.com/office/drawing/2014/main" id="{BA4529D7-5F41-4197-852E-14170528EE00}"/>
              </a:ext>
            </a:extLst>
          </p:cNvPr>
          <p:cNvSpPr txBox="1">
            <a:spLocks/>
          </p:cNvSpPr>
          <p:nvPr/>
        </p:nvSpPr>
        <p:spPr>
          <a:xfrm>
            <a:off x="7216104" y="3081631"/>
            <a:ext cx="1356189" cy="47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finished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42" name="Rezervirano mjesto sadržaja 2">
            <a:extLst>
              <a:ext uri="{FF2B5EF4-FFF2-40B4-BE49-F238E27FC236}">
                <a16:creationId xmlns:a16="http://schemas.microsoft.com/office/drawing/2014/main" id="{A11AE8B6-A5A3-4FF6-9066-6C74ECDB743E}"/>
              </a:ext>
            </a:extLst>
          </p:cNvPr>
          <p:cNvSpPr txBox="1">
            <a:spLocks/>
          </p:cNvSpPr>
          <p:nvPr/>
        </p:nvSpPr>
        <p:spPr>
          <a:xfrm rot="21170259">
            <a:off x="10030009" y="3690889"/>
            <a:ext cx="1756983" cy="47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haven’t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helped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43" name="Rezervirano mjesto sadržaja 2">
            <a:extLst>
              <a:ext uri="{FF2B5EF4-FFF2-40B4-BE49-F238E27FC236}">
                <a16:creationId xmlns:a16="http://schemas.microsoft.com/office/drawing/2014/main" id="{DDEF385A-2E97-4D79-B049-C4C18D4E0034}"/>
              </a:ext>
            </a:extLst>
          </p:cNvPr>
          <p:cNvSpPr txBox="1">
            <a:spLocks/>
          </p:cNvSpPr>
          <p:nvPr/>
        </p:nvSpPr>
        <p:spPr>
          <a:xfrm>
            <a:off x="10825952" y="4514285"/>
            <a:ext cx="1356189" cy="47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has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44" name="Rezervirano mjesto sadržaja 2">
            <a:extLst>
              <a:ext uri="{FF2B5EF4-FFF2-40B4-BE49-F238E27FC236}">
                <a16:creationId xmlns:a16="http://schemas.microsoft.com/office/drawing/2014/main" id="{DAEC91E9-AC29-4120-9CE2-E3C4A016E5EB}"/>
              </a:ext>
            </a:extLst>
          </p:cNvPr>
          <p:cNvSpPr txBox="1">
            <a:spLocks/>
          </p:cNvSpPr>
          <p:nvPr/>
        </p:nvSpPr>
        <p:spPr>
          <a:xfrm>
            <a:off x="8157035" y="4822907"/>
            <a:ext cx="1356189" cy="47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called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45" name="Rezervirano mjesto sadržaja 2">
            <a:extLst>
              <a:ext uri="{FF2B5EF4-FFF2-40B4-BE49-F238E27FC236}">
                <a16:creationId xmlns:a16="http://schemas.microsoft.com/office/drawing/2014/main" id="{0FE2A931-118E-4D53-9FF8-0120C5514F37}"/>
              </a:ext>
            </a:extLst>
          </p:cNvPr>
          <p:cNvSpPr txBox="1">
            <a:spLocks/>
          </p:cNvSpPr>
          <p:nvPr/>
        </p:nvSpPr>
        <p:spPr>
          <a:xfrm>
            <a:off x="8506774" y="5149929"/>
            <a:ext cx="1356189" cy="47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has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played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46" name="Rezervirano mjesto sadržaja 2">
            <a:extLst>
              <a:ext uri="{FF2B5EF4-FFF2-40B4-BE49-F238E27FC236}">
                <a16:creationId xmlns:a16="http://schemas.microsoft.com/office/drawing/2014/main" id="{BB631FC8-51F9-4472-BC7F-00B6A86491EE}"/>
              </a:ext>
            </a:extLst>
          </p:cNvPr>
          <p:cNvSpPr txBox="1">
            <a:spLocks/>
          </p:cNvSpPr>
          <p:nvPr/>
        </p:nvSpPr>
        <p:spPr>
          <a:xfrm>
            <a:off x="8568406" y="5477944"/>
            <a:ext cx="1356189" cy="475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has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watched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2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6" grpId="0" build="p"/>
      <p:bldP spid="37" grpId="0" build="p"/>
      <p:bldP spid="38" grpId="0" build="p"/>
      <p:bldP spid="39" grpId="0" build="p"/>
      <p:bldP spid="40" grpId="0" build="p"/>
      <p:bldP spid="41" grpId="0" build="p"/>
      <p:bldP spid="42" grpId="0" build="p"/>
      <p:bldP spid="43" grpId="0" build="p"/>
      <p:bldP spid="44" grpId="0" build="p"/>
      <p:bldP spid="45" grpId="0" build="p"/>
      <p:bldP spid="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" y="26591"/>
            <a:ext cx="5103905" cy="681587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58" y="951978"/>
            <a:ext cx="8857872" cy="573478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DDEFC204-CF66-4140-AB4E-6740119F9158}"/>
              </a:ext>
            </a:extLst>
          </p:cNvPr>
          <p:cNvSpPr txBox="1">
            <a:spLocks/>
          </p:cNvSpPr>
          <p:nvPr/>
        </p:nvSpPr>
        <p:spPr>
          <a:xfrm>
            <a:off x="3230241" y="1697229"/>
            <a:ext cx="8180970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Brenda has never worn tights</a:t>
            </a:r>
            <a:r>
              <a:rPr lang="hr-HR" sz="2400" i="1" dirty="0">
                <a:solidFill>
                  <a:srgbClr val="FF0000"/>
                </a:solidFill>
              </a:rPr>
              <a:t>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A8958AE-BA85-49F4-85E1-A13B17609857}"/>
              </a:ext>
            </a:extLst>
          </p:cNvPr>
          <p:cNvSpPr txBox="1">
            <a:spLocks/>
          </p:cNvSpPr>
          <p:nvPr/>
        </p:nvSpPr>
        <p:spPr>
          <a:xfrm>
            <a:off x="3266846" y="2331829"/>
            <a:ext cx="8144365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Has the pilot ever flown in a helicopter</a:t>
            </a:r>
            <a:r>
              <a:rPr lang="hr-HR" sz="2400" i="1" dirty="0">
                <a:solidFill>
                  <a:srgbClr val="FF0000"/>
                </a:solidFill>
              </a:rPr>
              <a:t>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3455752D-B25E-4605-9EAB-751AD8414F16}"/>
              </a:ext>
            </a:extLst>
          </p:cNvPr>
          <p:cNvSpPr txBox="1">
            <a:spLocks/>
          </p:cNvSpPr>
          <p:nvPr/>
        </p:nvSpPr>
        <p:spPr>
          <a:xfrm>
            <a:off x="3266846" y="2991481"/>
            <a:ext cx="8144365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My aunt has never eaten in a fast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food</a:t>
            </a:r>
            <a:r>
              <a:rPr lang="hr-HR" sz="2400" i="1" dirty="0">
                <a:solidFill>
                  <a:srgbClr val="FF0000"/>
                </a:solidFill>
              </a:rPr>
              <a:t> restaurant.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1566CD40-16FD-499C-9563-FAF2A576794D}"/>
              </a:ext>
            </a:extLst>
          </p:cNvPr>
          <p:cNvSpPr txBox="1">
            <a:spLocks/>
          </p:cNvSpPr>
          <p:nvPr/>
        </p:nvSpPr>
        <p:spPr>
          <a:xfrm>
            <a:off x="3230241" y="3626081"/>
            <a:ext cx="8180970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I have just begun to make sandwiches</a:t>
            </a:r>
            <a:r>
              <a:rPr lang="hr-HR" sz="2400" i="1" dirty="0">
                <a:solidFill>
                  <a:srgbClr val="FF0000"/>
                </a:solidFill>
              </a:rPr>
              <a:t>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205A4630-8112-4F75-91DB-F0C054CA488D}"/>
              </a:ext>
            </a:extLst>
          </p:cNvPr>
          <p:cNvSpPr txBox="1">
            <a:spLocks/>
          </p:cNvSpPr>
          <p:nvPr/>
        </p:nvSpPr>
        <p:spPr>
          <a:xfrm>
            <a:off x="3224401" y="4268740"/>
            <a:ext cx="8180970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Kathy has never felt this way</a:t>
            </a:r>
            <a:r>
              <a:rPr lang="hr-HR" sz="2400" i="1" dirty="0">
                <a:solidFill>
                  <a:srgbClr val="FF0000"/>
                </a:solidFill>
              </a:rPr>
              <a:t>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D12F3D02-7A02-4D33-AC15-5961CB52618B}"/>
              </a:ext>
            </a:extLst>
          </p:cNvPr>
          <p:cNvSpPr txBox="1">
            <a:spLocks/>
          </p:cNvSpPr>
          <p:nvPr/>
        </p:nvSpPr>
        <p:spPr>
          <a:xfrm>
            <a:off x="3230241" y="4910024"/>
            <a:ext cx="8180970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We have not met before</a:t>
            </a:r>
            <a:r>
              <a:rPr lang="hr-HR" sz="2400" i="1" dirty="0">
                <a:solidFill>
                  <a:srgbClr val="FF0000"/>
                </a:solidFill>
              </a:rPr>
              <a:t>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2C19CA98-6D4C-4825-845D-94F9DCF3BC22}"/>
              </a:ext>
            </a:extLst>
          </p:cNvPr>
          <p:cNvSpPr txBox="1">
            <a:spLocks/>
          </p:cNvSpPr>
          <p:nvPr/>
        </p:nvSpPr>
        <p:spPr>
          <a:xfrm>
            <a:off x="3236081" y="5543922"/>
            <a:ext cx="8180970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Bob has just found a diamond in Minecraft</a:t>
            </a:r>
            <a:r>
              <a:rPr lang="hr-HR" sz="2400" i="1" dirty="0">
                <a:solidFill>
                  <a:srgbClr val="FF0000"/>
                </a:solidFill>
              </a:rPr>
              <a:t>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2EE4873C-F8AD-4FB3-A19A-11BCAC9EC29B}"/>
              </a:ext>
            </a:extLst>
          </p:cNvPr>
          <p:cNvSpPr txBox="1">
            <a:spLocks/>
          </p:cNvSpPr>
          <p:nvPr/>
        </p:nvSpPr>
        <p:spPr>
          <a:xfrm>
            <a:off x="3236081" y="6207339"/>
            <a:ext cx="8180970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Have you ever given a speech</a:t>
            </a:r>
            <a:r>
              <a:rPr lang="hr-HR" sz="2400" i="1" dirty="0">
                <a:solidFill>
                  <a:srgbClr val="FF0000"/>
                </a:solidFill>
              </a:rPr>
              <a:t>?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14" grpId="0" build="p"/>
      <p:bldP spid="17" grpId="0" build="p"/>
      <p:bldP spid="18" grpId="0" build="p"/>
      <p:bldP spid="19" grpId="0" build="p"/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" y="26591"/>
            <a:ext cx="5103905" cy="6815873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5574770" y="2152983"/>
            <a:ext cx="6652177" cy="36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i="1" dirty="0">
                <a:hlinkClick r:id="rId3"/>
              </a:rPr>
              <a:t>https://wordwall.net/play/889/716/507</a:t>
            </a:r>
            <a:endParaRPr lang="hr-HR" sz="2000" i="1" dirty="0"/>
          </a:p>
          <a:p>
            <a:pPr marL="0" indent="0">
              <a:buNone/>
            </a:pPr>
            <a:r>
              <a:rPr lang="hr-HR" sz="2000" i="1" dirty="0">
                <a:hlinkClick r:id="rId4"/>
              </a:rPr>
              <a:t>https://wordwall.net/play/889/761/551</a:t>
            </a:r>
            <a:endParaRPr lang="hr-HR" sz="2000" i="1" dirty="0"/>
          </a:p>
          <a:p>
            <a:pPr marL="0" indent="0">
              <a:buNone/>
            </a:pPr>
            <a:r>
              <a:rPr lang="hr-HR" sz="2000" i="1" dirty="0">
                <a:hlinkClick r:id="rId5"/>
              </a:rPr>
              <a:t>https://wordwall.net/play/889/871/238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8340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" y="7776"/>
            <a:ext cx="5134437" cy="683575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5B6CA75-C594-427F-BABE-90CF677CB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64" y="1596238"/>
            <a:ext cx="10382251" cy="435743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7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" y="8769"/>
            <a:ext cx="5133693" cy="683476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39" y="1050853"/>
            <a:ext cx="6892024" cy="134161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E9B2350-381E-4834-8696-09EA5258C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716" y="3426149"/>
            <a:ext cx="3720470" cy="207529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0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218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UNIT 5;  It takes drive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247</cp:revision>
  <dcterms:created xsi:type="dcterms:W3CDTF">2020-09-12T11:20:19Z</dcterms:created>
  <dcterms:modified xsi:type="dcterms:W3CDTF">2022-12-12T12:41:52Z</dcterms:modified>
</cp:coreProperties>
</file>